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9" r:id="rId3"/>
    <p:sldId id="258" r:id="rId4"/>
    <p:sldId id="264" r:id="rId5"/>
    <p:sldId id="260" r:id="rId6"/>
    <p:sldId id="261" r:id="rId7"/>
    <p:sldId id="265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CB992C-5ECE-C34E-AD23-E269D5EB4B9B}" v="156" dt="2019-06-19T01:20:15.5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72383"/>
  </p:normalViewPr>
  <p:slideViewPr>
    <p:cSldViewPr snapToGrid="0" snapToObjects="1">
      <p:cViewPr varScale="1">
        <p:scale>
          <a:sx n="75" d="100"/>
          <a:sy n="75" d="100"/>
        </p:scale>
        <p:origin x="124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ench, Bryana H." userId="a15a8786-5ecc-4db5-8409-659a76e399c5" providerId="ADAL" clId="{97CB992C-5ECE-C34E-AD23-E269D5EB4B9B}"/>
    <pc:docChg chg="undo redo custSel mod addSld delSld modSld">
      <pc:chgData name="French, Bryana H." userId="a15a8786-5ecc-4db5-8409-659a76e399c5" providerId="ADAL" clId="{97CB992C-5ECE-C34E-AD23-E269D5EB4B9B}" dt="2019-06-19T01:31:15.917" v="2919" actId="26606"/>
      <pc:docMkLst>
        <pc:docMk/>
      </pc:docMkLst>
      <pc:sldChg chg="addSp delSp modSp mod setBg setClrOvrMap delDesignElem">
        <pc:chgData name="French, Bryana H." userId="a15a8786-5ecc-4db5-8409-659a76e399c5" providerId="ADAL" clId="{97CB992C-5ECE-C34E-AD23-E269D5EB4B9B}" dt="2019-06-17T13:56:37.160" v="1639" actId="29295"/>
        <pc:sldMkLst>
          <pc:docMk/>
          <pc:sldMk cId="3749946637" sldId="256"/>
        </pc:sldMkLst>
        <pc:spChg chg="mod">
          <ac:chgData name="French, Bryana H." userId="a15a8786-5ecc-4db5-8409-659a76e399c5" providerId="ADAL" clId="{97CB992C-5ECE-C34E-AD23-E269D5EB4B9B}" dt="2019-06-17T13:55:09.290" v="1583" actId="26606"/>
          <ac:spMkLst>
            <pc:docMk/>
            <pc:sldMk cId="3749946637" sldId="256"/>
            <ac:spMk id="2" creationId="{00000000-0000-0000-0000-000000000000}"/>
          </ac:spMkLst>
        </pc:spChg>
        <pc:spChg chg="mod">
          <ac:chgData name="French, Bryana H." userId="a15a8786-5ecc-4db5-8409-659a76e399c5" providerId="ADAL" clId="{97CB992C-5ECE-C34E-AD23-E269D5EB4B9B}" dt="2019-06-17T13:55:09.290" v="1583" actId="26606"/>
          <ac:spMkLst>
            <pc:docMk/>
            <pc:sldMk cId="3749946637" sldId="256"/>
            <ac:spMk id="3" creationId="{00000000-0000-0000-0000-000000000000}"/>
          </ac:spMkLst>
        </pc:spChg>
        <pc:spChg chg="add del mod">
          <ac:chgData name="French, Bryana H." userId="a15a8786-5ecc-4db5-8409-659a76e399c5" providerId="ADAL" clId="{97CB992C-5ECE-C34E-AD23-E269D5EB4B9B}" dt="2019-06-16T18:19:01.746" v="1501" actId="478"/>
          <ac:spMkLst>
            <pc:docMk/>
            <pc:sldMk cId="3749946637" sldId="256"/>
            <ac:spMk id="4" creationId="{F9A91154-8678-9D42-BABD-43BF7A3EF613}"/>
          </ac:spMkLst>
        </pc:spChg>
        <pc:spChg chg="add del">
          <ac:chgData name="French, Bryana H." userId="a15a8786-5ecc-4db5-8409-659a76e399c5" providerId="ADAL" clId="{97CB992C-5ECE-C34E-AD23-E269D5EB4B9B}" dt="2019-06-16T18:19:43.611" v="1506" actId="26606"/>
          <ac:spMkLst>
            <pc:docMk/>
            <pc:sldMk cId="3749946637" sldId="256"/>
            <ac:spMk id="14" creationId="{C0B27210-D0CA-4654-B3E3-9ABB4F178EA1}"/>
          </ac:spMkLst>
        </pc:spChg>
        <pc:spChg chg="add del">
          <ac:chgData name="French, Bryana H." userId="a15a8786-5ecc-4db5-8409-659a76e399c5" providerId="ADAL" clId="{97CB992C-5ECE-C34E-AD23-E269D5EB4B9B}" dt="2019-06-16T18:19:43.611" v="1506" actId="26606"/>
          <ac:spMkLst>
            <pc:docMk/>
            <pc:sldMk cId="3749946637" sldId="256"/>
            <ac:spMk id="16" creationId="{1DB7C82F-AB7E-4F0C-B829-FA1B9C415180}"/>
          </ac:spMkLst>
        </pc:spChg>
        <pc:spChg chg="add del">
          <ac:chgData name="French, Bryana H." userId="a15a8786-5ecc-4db5-8409-659a76e399c5" providerId="ADAL" clId="{97CB992C-5ECE-C34E-AD23-E269D5EB4B9B}" dt="2019-06-16T18:19:43.611" v="1506" actId="26606"/>
          <ac:spMkLst>
            <pc:docMk/>
            <pc:sldMk cId="3749946637" sldId="256"/>
            <ac:spMk id="18" creationId="{70B66945-4967-4040-926D-DCA44313CDAB}"/>
          </ac:spMkLst>
        </pc:spChg>
        <pc:spChg chg="add del">
          <ac:chgData name="French, Bryana H." userId="a15a8786-5ecc-4db5-8409-659a76e399c5" providerId="ADAL" clId="{97CB992C-5ECE-C34E-AD23-E269D5EB4B9B}" dt="2019-06-17T13:55:09.290" v="1583" actId="26606"/>
          <ac:spMkLst>
            <pc:docMk/>
            <pc:sldMk cId="3749946637" sldId="256"/>
            <ac:spMk id="23" creationId="{71B2258F-86CA-4D4D-8270-BC05FCDEBFB3}"/>
          </ac:spMkLst>
        </pc:spChg>
        <pc:spChg chg="add del">
          <ac:chgData name="French, Bryana H." userId="a15a8786-5ecc-4db5-8409-659a76e399c5" providerId="ADAL" clId="{97CB992C-5ECE-C34E-AD23-E269D5EB4B9B}" dt="2019-06-17T13:54:56.763" v="1580" actId="26606"/>
          <ac:spMkLst>
            <pc:docMk/>
            <pc:sldMk cId="3749946637" sldId="256"/>
            <ac:spMk id="28" creationId="{74426AB7-D619-4515-962A-BC83909EC015}"/>
          </ac:spMkLst>
        </pc:spChg>
        <pc:spChg chg="add del">
          <ac:chgData name="French, Bryana H." userId="a15a8786-5ecc-4db5-8409-659a76e399c5" providerId="ADAL" clId="{97CB992C-5ECE-C34E-AD23-E269D5EB4B9B}" dt="2019-06-17T13:54:56.763" v="1580" actId="26606"/>
          <ac:spMkLst>
            <pc:docMk/>
            <pc:sldMk cId="3749946637" sldId="256"/>
            <ac:spMk id="30" creationId="{DE47DF98-723F-4AAC-ABCF-CACBC438F78F}"/>
          </ac:spMkLst>
        </pc:spChg>
        <pc:spChg chg="add del">
          <ac:chgData name="French, Bryana H." userId="a15a8786-5ecc-4db5-8409-659a76e399c5" providerId="ADAL" clId="{97CB992C-5ECE-C34E-AD23-E269D5EB4B9B}" dt="2019-06-17T13:55:09.278" v="1582" actId="26606"/>
          <ac:spMkLst>
            <pc:docMk/>
            <pc:sldMk cId="3749946637" sldId="256"/>
            <ac:spMk id="34" creationId="{8496D4E3-2042-4A7A-B321-DC5615463299}"/>
          </ac:spMkLst>
        </pc:spChg>
        <pc:spChg chg="add">
          <ac:chgData name="French, Bryana H." userId="a15a8786-5ecc-4db5-8409-659a76e399c5" providerId="ADAL" clId="{97CB992C-5ECE-C34E-AD23-E269D5EB4B9B}" dt="2019-06-17T13:55:09.290" v="1583" actId="26606"/>
          <ac:spMkLst>
            <pc:docMk/>
            <pc:sldMk cId="3749946637" sldId="256"/>
            <ac:spMk id="37" creationId="{E20EB187-900F-4AF5-813B-101456D9FD39}"/>
          </ac:spMkLst>
        </pc:spChg>
        <pc:picChg chg="add mod ord">
          <ac:chgData name="French, Bryana H." userId="a15a8786-5ecc-4db5-8409-659a76e399c5" providerId="ADAL" clId="{97CB992C-5ECE-C34E-AD23-E269D5EB4B9B}" dt="2019-06-17T13:56:37.160" v="1639" actId="29295"/>
          <ac:picMkLst>
            <pc:docMk/>
            <pc:sldMk cId="3749946637" sldId="256"/>
            <ac:picMk id="6" creationId="{955DA25E-AB55-944D-8F9E-D15727EEA334}"/>
          </ac:picMkLst>
        </pc:picChg>
        <pc:picChg chg="add del mod">
          <ac:chgData name="French, Bryana H." userId="a15a8786-5ecc-4db5-8409-659a76e399c5" providerId="ADAL" clId="{97CB992C-5ECE-C34E-AD23-E269D5EB4B9B}" dt="2019-06-16T18:19:36.324" v="1505" actId="478"/>
          <ac:picMkLst>
            <pc:docMk/>
            <pc:sldMk cId="3749946637" sldId="256"/>
            <ac:picMk id="7" creationId="{77F85A55-CFC5-4254-A657-87563B2D7DC1}"/>
          </ac:picMkLst>
        </pc:picChg>
        <pc:picChg chg="add del">
          <ac:chgData name="French, Bryana H." userId="a15a8786-5ecc-4db5-8409-659a76e399c5" providerId="ADAL" clId="{97CB992C-5ECE-C34E-AD23-E269D5EB4B9B}" dt="2019-06-16T18:14:30.610" v="1464" actId="26606"/>
          <ac:picMkLst>
            <pc:docMk/>
            <pc:sldMk cId="3749946637" sldId="256"/>
            <ac:picMk id="9" creationId="{AB4F6A2D-426C-47B0-B48A-2B6FBC710917}"/>
          </ac:picMkLst>
        </pc:picChg>
        <pc:cxnChg chg="add del">
          <ac:chgData name="French, Bryana H." userId="a15a8786-5ecc-4db5-8409-659a76e399c5" providerId="ADAL" clId="{97CB992C-5ECE-C34E-AD23-E269D5EB4B9B}" dt="2019-06-17T13:54:56.763" v="1580" actId="26606"/>
          <ac:cxnSpMkLst>
            <pc:docMk/>
            <pc:sldMk cId="3749946637" sldId="256"/>
            <ac:cxnSpMk id="32" creationId="{EA29FC7C-9308-4FDE-8DCA-405668055B0F}"/>
          </ac:cxnSpMkLst>
        </pc:cxnChg>
        <pc:cxnChg chg="add del">
          <ac:chgData name="French, Bryana H." userId="a15a8786-5ecc-4db5-8409-659a76e399c5" providerId="ADAL" clId="{97CB992C-5ECE-C34E-AD23-E269D5EB4B9B}" dt="2019-06-17T13:55:09.278" v="1582" actId="26606"/>
          <ac:cxnSpMkLst>
            <pc:docMk/>
            <pc:sldMk cId="3749946637" sldId="256"/>
            <ac:cxnSpMk id="35" creationId="{B44245A4-2E90-4CC3-80EB-0F26D03B9822}"/>
          </ac:cxnSpMkLst>
        </pc:cxnChg>
        <pc:cxnChg chg="add">
          <ac:chgData name="French, Bryana H." userId="a15a8786-5ecc-4db5-8409-659a76e399c5" providerId="ADAL" clId="{97CB992C-5ECE-C34E-AD23-E269D5EB4B9B}" dt="2019-06-17T13:55:09.290" v="1583" actId="26606"/>
          <ac:cxnSpMkLst>
            <pc:docMk/>
            <pc:sldMk cId="3749946637" sldId="256"/>
            <ac:cxnSpMk id="38" creationId="{624D17C8-E9C2-48A4-AA36-D7048A6CCC41}"/>
          </ac:cxnSpMkLst>
        </pc:cxnChg>
      </pc:sldChg>
      <pc:sldChg chg="addSp delSp modSp mod setBg setClrOvrMap delDesignElem modNotesTx">
        <pc:chgData name="French, Bryana H." userId="a15a8786-5ecc-4db5-8409-659a76e399c5" providerId="ADAL" clId="{97CB992C-5ECE-C34E-AD23-E269D5EB4B9B}" dt="2019-06-18T22:24:31.118" v="2233" actId="20577"/>
        <pc:sldMkLst>
          <pc:docMk/>
          <pc:sldMk cId="1943454645" sldId="258"/>
        </pc:sldMkLst>
        <pc:spChg chg="mod">
          <ac:chgData name="French, Bryana H." userId="a15a8786-5ecc-4db5-8409-659a76e399c5" providerId="ADAL" clId="{97CB992C-5ECE-C34E-AD23-E269D5EB4B9B}" dt="2019-06-16T18:20:05.389" v="1524" actId="114"/>
          <ac:spMkLst>
            <pc:docMk/>
            <pc:sldMk cId="1943454645" sldId="258"/>
            <ac:spMk id="2" creationId="{00000000-0000-0000-0000-000000000000}"/>
          </ac:spMkLst>
        </pc:spChg>
        <pc:spChg chg="mod ord">
          <ac:chgData name="French, Bryana H." userId="a15a8786-5ecc-4db5-8409-659a76e399c5" providerId="ADAL" clId="{97CB992C-5ECE-C34E-AD23-E269D5EB4B9B}" dt="2019-06-18T22:20:54.674" v="2141" actId="20577"/>
          <ac:spMkLst>
            <pc:docMk/>
            <pc:sldMk cId="1943454645" sldId="258"/>
            <ac:spMk id="3" creationId="{00000000-0000-0000-0000-000000000000}"/>
          </ac:spMkLst>
        </pc:spChg>
        <pc:spChg chg="add del mod ord">
          <ac:chgData name="French, Bryana H." userId="a15a8786-5ecc-4db5-8409-659a76e399c5" providerId="ADAL" clId="{97CB992C-5ECE-C34E-AD23-E269D5EB4B9B}" dt="2019-06-16T17:27:23.264" v="249" actId="478"/>
          <ac:spMkLst>
            <pc:docMk/>
            <pc:sldMk cId="1943454645" sldId="258"/>
            <ac:spMk id="6" creationId="{09187362-8657-2C4E-9F29-0D32E6F65270}"/>
          </ac:spMkLst>
        </pc:spChg>
        <pc:spChg chg="add del mod">
          <ac:chgData name="French, Bryana H." userId="a15a8786-5ecc-4db5-8409-659a76e399c5" providerId="ADAL" clId="{97CB992C-5ECE-C34E-AD23-E269D5EB4B9B}" dt="2019-06-16T17:26:42.293" v="246" actId="478"/>
          <ac:spMkLst>
            <pc:docMk/>
            <pc:sldMk cId="1943454645" sldId="258"/>
            <ac:spMk id="9" creationId="{DD64E8E6-4E6B-C247-945C-BA1F794659A7}"/>
          </ac:spMkLst>
        </pc:spChg>
        <pc:spChg chg="add del mod">
          <ac:chgData name="French, Bryana H." userId="a15a8786-5ecc-4db5-8409-659a76e399c5" providerId="ADAL" clId="{97CB992C-5ECE-C34E-AD23-E269D5EB4B9B}" dt="2019-06-16T17:24:55.383" v="243" actId="478"/>
          <ac:spMkLst>
            <pc:docMk/>
            <pc:sldMk cId="1943454645" sldId="258"/>
            <ac:spMk id="14" creationId="{42A7FB03-FB3A-A64B-B3A2-1FC1B056C963}"/>
          </ac:spMkLst>
        </pc:spChg>
        <pc:spChg chg="add del mod">
          <ac:chgData name="French, Bryana H." userId="a15a8786-5ecc-4db5-8409-659a76e399c5" providerId="ADAL" clId="{97CB992C-5ECE-C34E-AD23-E269D5EB4B9B}" dt="2019-06-16T17:52:16.097" v="804"/>
          <ac:spMkLst>
            <pc:docMk/>
            <pc:sldMk cId="1943454645" sldId="258"/>
            <ac:spMk id="17" creationId="{382D3585-7C8C-1D4A-B3DA-6D8BFE39FF33}"/>
          </ac:spMkLst>
        </pc:spChg>
        <pc:spChg chg="add del">
          <ac:chgData name="French, Bryana H." userId="a15a8786-5ecc-4db5-8409-659a76e399c5" providerId="ADAL" clId="{97CB992C-5ECE-C34E-AD23-E269D5EB4B9B}" dt="2019-06-16T17:25:06.640" v="245" actId="26606"/>
          <ac:spMkLst>
            <pc:docMk/>
            <pc:sldMk cId="1943454645" sldId="258"/>
            <ac:spMk id="19" creationId="{EBB6D9F6-3E47-45AD-8461-718A3C87E3E8}"/>
          </ac:spMkLst>
        </pc:spChg>
        <pc:spChg chg="add del">
          <ac:chgData name="French, Bryana H." userId="a15a8786-5ecc-4db5-8409-659a76e399c5" providerId="ADAL" clId="{97CB992C-5ECE-C34E-AD23-E269D5EB4B9B}" dt="2019-06-16T17:25:06.640" v="245" actId="26606"/>
          <ac:spMkLst>
            <pc:docMk/>
            <pc:sldMk cId="1943454645" sldId="258"/>
            <ac:spMk id="21" creationId="{A3B16A00-A549-4B07-B8C2-4B3A966D9E26}"/>
          </ac:spMkLst>
        </pc:spChg>
        <pc:spChg chg="add mod">
          <ac:chgData name="French, Bryana H." userId="a15a8786-5ecc-4db5-8409-659a76e399c5" providerId="ADAL" clId="{97CB992C-5ECE-C34E-AD23-E269D5EB4B9B}" dt="2019-06-16T17:54:10.841" v="827" actId="26606"/>
          <ac:spMkLst>
            <pc:docMk/>
            <pc:sldMk cId="1943454645" sldId="258"/>
            <ac:spMk id="22" creationId="{75FD8FA1-B529-3743-A666-C78B1BB4B5B1}"/>
          </ac:spMkLst>
        </pc:spChg>
        <pc:spChg chg="add del">
          <ac:chgData name="French, Bryana H." userId="a15a8786-5ecc-4db5-8409-659a76e399c5" providerId="ADAL" clId="{97CB992C-5ECE-C34E-AD23-E269D5EB4B9B}" dt="2019-06-16T17:25:06.640" v="245" actId="26606"/>
          <ac:spMkLst>
            <pc:docMk/>
            <pc:sldMk cId="1943454645" sldId="258"/>
            <ac:spMk id="23" creationId="{33B86BAE-87B4-4192-ABB2-627FFC965AC7}"/>
          </ac:spMkLst>
        </pc:spChg>
        <pc:spChg chg="add del">
          <ac:chgData name="French, Bryana H." userId="a15a8786-5ecc-4db5-8409-659a76e399c5" providerId="ADAL" clId="{97CB992C-5ECE-C34E-AD23-E269D5EB4B9B}" dt="2019-06-16T17:25:06.640" v="245" actId="26606"/>
          <ac:spMkLst>
            <pc:docMk/>
            <pc:sldMk cId="1943454645" sldId="258"/>
            <ac:spMk id="25" creationId="{22BB4F03-4463-45CC-89A7-8E03412EDDBF}"/>
          </ac:spMkLst>
        </pc:spChg>
        <pc:spChg chg="add del">
          <ac:chgData name="French, Bryana H." userId="a15a8786-5ecc-4db5-8409-659a76e399c5" providerId="ADAL" clId="{97CB992C-5ECE-C34E-AD23-E269D5EB4B9B}" dt="2019-06-16T17:25:06.640" v="245" actId="26606"/>
          <ac:spMkLst>
            <pc:docMk/>
            <pc:sldMk cId="1943454645" sldId="258"/>
            <ac:spMk id="27" creationId="{80E1AEAE-1F52-4C29-925C-27738417E9F5}"/>
          </ac:spMkLst>
        </pc:spChg>
        <pc:spChg chg="add del">
          <ac:chgData name="French, Bryana H." userId="a15a8786-5ecc-4db5-8409-659a76e399c5" providerId="ADAL" clId="{97CB992C-5ECE-C34E-AD23-E269D5EB4B9B}" dt="2019-06-16T17:26:53.507" v="248" actId="26606"/>
          <ac:spMkLst>
            <pc:docMk/>
            <pc:sldMk cId="1943454645" sldId="258"/>
            <ac:spMk id="32" creationId="{003713C1-2FB2-413B-BF91-3AE41726FB7A}"/>
          </ac:spMkLst>
        </pc:spChg>
        <pc:spChg chg="add del">
          <ac:chgData name="French, Bryana H." userId="a15a8786-5ecc-4db5-8409-659a76e399c5" providerId="ADAL" clId="{97CB992C-5ECE-C34E-AD23-E269D5EB4B9B}" dt="2019-06-16T17:26:53.507" v="248" actId="26606"/>
          <ac:spMkLst>
            <pc:docMk/>
            <pc:sldMk cId="1943454645" sldId="258"/>
            <ac:spMk id="34" creationId="{90795B4D-5022-4A7F-A01D-8D880B7CDBE6}"/>
          </ac:spMkLst>
        </pc:spChg>
        <pc:spChg chg="add del">
          <ac:chgData name="French, Bryana H." userId="a15a8786-5ecc-4db5-8409-659a76e399c5" providerId="ADAL" clId="{97CB992C-5ECE-C34E-AD23-E269D5EB4B9B}" dt="2019-06-16T17:26:53.507" v="248" actId="26606"/>
          <ac:spMkLst>
            <pc:docMk/>
            <pc:sldMk cId="1943454645" sldId="258"/>
            <ac:spMk id="36" creationId="{AFD19018-DE7C-4796-ADF2-AD2EB0FC0D9C}"/>
          </ac:spMkLst>
        </pc:spChg>
        <pc:spChg chg="add del">
          <ac:chgData name="French, Bryana H." userId="a15a8786-5ecc-4db5-8409-659a76e399c5" providerId="ADAL" clId="{97CB992C-5ECE-C34E-AD23-E269D5EB4B9B}" dt="2019-06-16T17:26:53.507" v="248" actId="26606"/>
          <ac:spMkLst>
            <pc:docMk/>
            <pc:sldMk cId="1943454645" sldId="258"/>
            <ac:spMk id="38" creationId="{B1A0A2C2-4F85-44AF-8708-8DCA4B550CB8}"/>
          </ac:spMkLst>
        </pc:spChg>
        <pc:spChg chg="add del">
          <ac:chgData name="French, Bryana H." userId="a15a8786-5ecc-4db5-8409-659a76e399c5" providerId="ADAL" clId="{97CB992C-5ECE-C34E-AD23-E269D5EB4B9B}" dt="2019-06-16T17:27:33.003" v="251" actId="26606"/>
          <ac:spMkLst>
            <pc:docMk/>
            <pc:sldMk cId="1943454645" sldId="258"/>
            <ac:spMk id="43" creationId="{DE09615D-24FD-4086-87D4-3BC6FF4383AD}"/>
          </ac:spMkLst>
        </pc:spChg>
        <pc:spChg chg="add del">
          <ac:chgData name="French, Bryana H." userId="a15a8786-5ecc-4db5-8409-659a76e399c5" providerId="ADAL" clId="{97CB992C-5ECE-C34E-AD23-E269D5EB4B9B}" dt="2019-06-16T17:27:33.003" v="251" actId="26606"/>
          <ac:spMkLst>
            <pc:docMk/>
            <pc:sldMk cId="1943454645" sldId="258"/>
            <ac:spMk id="47" creationId="{68C00EAE-4816-44D0-8DA9-3F070179BAB0}"/>
          </ac:spMkLst>
        </pc:spChg>
        <pc:spChg chg="add del">
          <ac:chgData name="French, Bryana H." userId="a15a8786-5ecc-4db5-8409-659a76e399c5" providerId="ADAL" clId="{97CB992C-5ECE-C34E-AD23-E269D5EB4B9B}" dt="2019-06-16T17:27:33.003" v="251" actId="26606"/>
          <ac:spMkLst>
            <pc:docMk/>
            <pc:sldMk cId="1943454645" sldId="258"/>
            <ac:spMk id="49" creationId="{D5391212-5277-4C05-9E96-E724C9611343}"/>
          </ac:spMkLst>
        </pc:spChg>
        <pc:spChg chg="add del">
          <ac:chgData name="French, Bryana H." userId="a15a8786-5ecc-4db5-8409-659a76e399c5" providerId="ADAL" clId="{97CB992C-5ECE-C34E-AD23-E269D5EB4B9B}" dt="2019-06-16T17:27:33.003" v="251" actId="26606"/>
          <ac:spMkLst>
            <pc:docMk/>
            <pc:sldMk cId="1943454645" sldId="258"/>
            <ac:spMk id="51" creationId="{0B331F10-0144-4133-AB48-EDEFB354650F}"/>
          </ac:spMkLst>
        </pc:spChg>
        <pc:spChg chg="add del">
          <ac:chgData name="French, Bryana H." userId="a15a8786-5ecc-4db5-8409-659a76e399c5" providerId="ADAL" clId="{97CB992C-5ECE-C34E-AD23-E269D5EB4B9B}" dt="2019-06-16T17:53:43.212" v="812" actId="26606"/>
          <ac:spMkLst>
            <pc:docMk/>
            <pc:sldMk cId="1943454645" sldId="258"/>
            <ac:spMk id="56" creationId="{003713C1-2FB2-413B-BF91-3AE41726FB7A}"/>
          </ac:spMkLst>
        </pc:spChg>
        <pc:spChg chg="add del">
          <ac:chgData name="French, Bryana H." userId="a15a8786-5ecc-4db5-8409-659a76e399c5" providerId="ADAL" clId="{97CB992C-5ECE-C34E-AD23-E269D5EB4B9B}" dt="2019-06-16T17:53:43.212" v="812" actId="26606"/>
          <ac:spMkLst>
            <pc:docMk/>
            <pc:sldMk cId="1943454645" sldId="258"/>
            <ac:spMk id="58" creationId="{90795B4D-5022-4A7F-A01D-8D880B7CDBE6}"/>
          </ac:spMkLst>
        </pc:spChg>
        <pc:spChg chg="add del">
          <ac:chgData name="French, Bryana H." userId="a15a8786-5ecc-4db5-8409-659a76e399c5" providerId="ADAL" clId="{97CB992C-5ECE-C34E-AD23-E269D5EB4B9B}" dt="2019-06-16T17:53:43.212" v="812" actId="26606"/>
          <ac:spMkLst>
            <pc:docMk/>
            <pc:sldMk cId="1943454645" sldId="258"/>
            <ac:spMk id="60" creationId="{AFD19018-DE7C-4796-ADF2-AD2EB0FC0D9C}"/>
          </ac:spMkLst>
        </pc:spChg>
        <pc:spChg chg="add del">
          <ac:chgData name="French, Bryana H." userId="a15a8786-5ecc-4db5-8409-659a76e399c5" providerId="ADAL" clId="{97CB992C-5ECE-C34E-AD23-E269D5EB4B9B}" dt="2019-06-16T17:53:43.212" v="812" actId="26606"/>
          <ac:spMkLst>
            <pc:docMk/>
            <pc:sldMk cId="1943454645" sldId="258"/>
            <ac:spMk id="62" creationId="{B1A0A2C2-4F85-44AF-8708-8DCA4B550CB8}"/>
          </ac:spMkLst>
        </pc:spChg>
        <pc:spChg chg="add del">
          <ac:chgData name="French, Bryana H." userId="a15a8786-5ecc-4db5-8409-659a76e399c5" providerId="ADAL" clId="{97CB992C-5ECE-C34E-AD23-E269D5EB4B9B}" dt="2019-06-16T17:54:10.841" v="827" actId="26606"/>
          <ac:spMkLst>
            <pc:docMk/>
            <pc:sldMk cId="1943454645" sldId="258"/>
            <ac:spMk id="67" creationId="{61445B8C-D724-4F73-AB77-3CCE4E822C9D}"/>
          </ac:spMkLst>
        </pc:spChg>
        <pc:spChg chg="add del">
          <ac:chgData name="French, Bryana H." userId="a15a8786-5ecc-4db5-8409-659a76e399c5" providerId="ADAL" clId="{97CB992C-5ECE-C34E-AD23-E269D5EB4B9B}" dt="2019-06-16T18:15:41.243" v="1495"/>
          <ac:spMkLst>
            <pc:docMk/>
            <pc:sldMk cId="1943454645" sldId="258"/>
            <ac:spMk id="74" creationId="{99899462-FC16-43B0-966B-FCA263450716}"/>
          </ac:spMkLst>
        </pc:spChg>
        <pc:picChg chg="add del mod">
          <ac:chgData name="French, Bryana H." userId="a15a8786-5ecc-4db5-8409-659a76e399c5" providerId="ADAL" clId="{97CB992C-5ECE-C34E-AD23-E269D5EB4B9B}" dt="2019-06-16T17:27:23.264" v="249" actId="478"/>
          <ac:picMkLst>
            <pc:docMk/>
            <pc:sldMk cId="1943454645" sldId="258"/>
            <ac:picMk id="5" creationId="{9722BF47-800A-5844-B1AD-5C2BEDBDC7EC}"/>
          </ac:picMkLst>
        </pc:picChg>
        <pc:picChg chg="add del mod ord">
          <ac:chgData name="French, Bryana H." userId="a15a8786-5ecc-4db5-8409-659a76e399c5" providerId="ADAL" clId="{97CB992C-5ECE-C34E-AD23-E269D5EB4B9B}" dt="2019-06-16T17:26:42.293" v="246" actId="478"/>
          <ac:picMkLst>
            <pc:docMk/>
            <pc:sldMk cId="1943454645" sldId="258"/>
            <ac:picMk id="8" creationId="{E06B1B81-86F5-2548-93CE-F6DE2FD79DEE}"/>
          </ac:picMkLst>
        </pc:picChg>
        <pc:picChg chg="add mod ord modCrop">
          <ac:chgData name="French, Bryana H." userId="a15a8786-5ecc-4db5-8409-659a76e399c5" providerId="ADAL" clId="{97CB992C-5ECE-C34E-AD23-E269D5EB4B9B}" dt="2019-06-16T17:54:10.841" v="827" actId="26606"/>
          <ac:picMkLst>
            <pc:docMk/>
            <pc:sldMk cId="1943454645" sldId="258"/>
            <ac:picMk id="11" creationId="{6F85E9BD-0920-F64A-9132-FEF5446878BA}"/>
          </ac:picMkLst>
        </pc:picChg>
        <pc:picChg chg="add del mod ord">
          <ac:chgData name="French, Bryana H." userId="a15a8786-5ecc-4db5-8409-659a76e399c5" providerId="ADAL" clId="{97CB992C-5ECE-C34E-AD23-E269D5EB4B9B}" dt="2019-06-16T17:24:55.383" v="243" actId="478"/>
          <ac:picMkLst>
            <pc:docMk/>
            <pc:sldMk cId="1943454645" sldId="258"/>
            <ac:picMk id="13" creationId="{A1282E0F-5464-FF48-A5BA-30C5A87953A2}"/>
          </ac:picMkLst>
        </pc:picChg>
        <pc:picChg chg="add del mod ord">
          <ac:chgData name="French, Bryana H." userId="a15a8786-5ecc-4db5-8409-659a76e399c5" providerId="ADAL" clId="{97CB992C-5ECE-C34E-AD23-E269D5EB4B9B}" dt="2019-06-16T17:53:31.909" v="809" actId="478"/>
          <ac:picMkLst>
            <pc:docMk/>
            <pc:sldMk cId="1943454645" sldId="258"/>
            <ac:picMk id="15" creationId="{C7785EFD-E9DC-A349-99FD-FBD7BC6104C6}"/>
          </ac:picMkLst>
        </pc:picChg>
        <pc:picChg chg="add del mod">
          <ac:chgData name="French, Bryana H." userId="a15a8786-5ecc-4db5-8409-659a76e399c5" providerId="ADAL" clId="{97CB992C-5ECE-C34E-AD23-E269D5EB4B9B}" dt="2019-06-16T17:52:55.597" v="807"/>
          <ac:picMkLst>
            <pc:docMk/>
            <pc:sldMk cId="1943454645" sldId="258"/>
            <ac:picMk id="16" creationId="{B5999105-8B62-D849-8E34-9EEB9889775E}"/>
          </ac:picMkLst>
        </pc:picChg>
        <pc:picChg chg="add mod">
          <ac:chgData name="French, Bryana H." userId="a15a8786-5ecc-4db5-8409-659a76e399c5" providerId="ADAL" clId="{97CB992C-5ECE-C34E-AD23-E269D5EB4B9B}" dt="2019-06-16T17:54:10.841" v="827" actId="26606"/>
          <ac:picMkLst>
            <pc:docMk/>
            <pc:sldMk cId="1943454645" sldId="258"/>
            <ac:picMk id="20" creationId="{7DD3135C-1FBE-974B-AF85-F00FEC0CB88C}"/>
          </ac:picMkLst>
        </pc:picChg>
        <pc:picChg chg="add del">
          <ac:chgData name="French, Bryana H." userId="a15a8786-5ecc-4db5-8409-659a76e399c5" providerId="ADAL" clId="{97CB992C-5ECE-C34E-AD23-E269D5EB4B9B}" dt="2019-06-16T17:27:33.003" v="251" actId="26606"/>
          <ac:picMkLst>
            <pc:docMk/>
            <pc:sldMk cId="1943454645" sldId="258"/>
            <ac:picMk id="45" creationId="{2CD1987F-8813-4F4A-BE57-BB00FB4F081B}"/>
          </ac:picMkLst>
        </pc:picChg>
        <pc:cxnChg chg="add del">
          <ac:chgData name="French, Bryana H." userId="a15a8786-5ecc-4db5-8409-659a76e399c5" providerId="ADAL" clId="{97CB992C-5ECE-C34E-AD23-E269D5EB4B9B}" dt="2019-06-16T17:54:10.841" v="827" actId="26606"/>
          <ac:cxnSpMkLst>
            <pc:docMk/>
            <pc:sldMk cId="1943454645" sldId="258"/>
            <ac:cxnSpMk id="69" creationId="{99905336-A7CD-4C75-9E77-C704674F4047}"/>
          </ac:cxnSpMkLst>
        </pc:cxnChg>
        <pc:cxnChg chg="add del">
          <ac:chgData name="French, Bryana H." userId="a15a8786-5ecc-4db5-8409-659a76e399c5" providerId="ADAL" clId="{97CB992C-5ECE-C34E-AD23-E269D5EB4B9B}" dt="2019-06-16T18:15:41.243" v="1495"/>
          <ac:cxnSpMkLst>
            <pc:docMk/>
            <pc:sldMk cId="1943454645" sldId="258"/>
            <ac:cxnSpMk id="76" creationId="{AAFEA932-2DF1-410C-A00A-7A1E7DBF7511}"/>
          </ac:cxnSpMkLst>
        </pc:cxnChg>
      </pc:sldChg>
      <pc:sldChg chg="addSp delSp modSp mod setBg delDesignElem modNotesTx">
        <pc:chgData name="French, Bryana H." userId="a15a8786-5ecc-4db5-8409-659a76e399c5" providerId="ADAL" clId="{97CB992C-5ECE-C34E-AD23-E269D5EB4B9B}" dt="2019-06-18T23:31:58.004" v="2879" actId="255"/>
        <pc:sldMkLst>
          <pc:docMk/>
          <pc:sldMk cId="3529106606" sldId="259"/>
        </pc:sldMkLst>
        <pc:spChg chg="mod">
          <ac:chgData name="French, Bryana H." userId="a15a8786-5ecc-4db5-8409-659a76e399c5" providerId="ADAL" clId="{97CB992C-5ECE-C34E-AD23-E269D5EB4B9B}" dt="2019-06-16T18:19:59.442" v="1523" actId="20577"/>
          <ac:spMkLst>
            <pc:docMk/>
            <pc:sldMk cId="3529106606" sldId="259"/>
            <ac:spMk id="2" creationId="{00000000-0000-0000-0000-000000000000}"/>
          </ac:spMkLst>
        </pc:spChg>
        <pc:spChg chg="del">
          <ac:chgData name="French, Bryana H." userId="a15a8786-5ecc-4db5-8409-659a76e399c5" providerId="ADAL" clId="{97CB992C-5ECE-C34E-AD23-E269D5EB4B9B}" dt="2019-06-16T16:59:29.427" v="1" actId="26606"/>
          <ac:spMkLst>
            <pc:docMk/>
            <pc:sldMk cId="3529106606" sldId="259"/>
            <ac:spMk id="3" creationId="{00000000-0000-0000-0000-000000000000}"/>
          </ac:spMkLst>
        </pc:spChg>
        <pc:spChg chg="add del">
          <ac:chgData name="French, Bryana H." userId="a15a8786-5ecc-4db5-8409-659a76e399c5" providerId="ADAL" clId="{97CB992C-5ECE-C34E-AD23-E269D5EB4B9B}" dt="2019-06-16T18:15:41.243" v="1495"/>
          <ac:spMkLst>
            <pc:docMk/>
            <pc:sldMk cId="3529106606" sldId="259"/>
            <ac:spMk id="10" creationId="{46C2E80F-49A6-4372-B103-219D417A55ED}"/>
          </ac:spMkLst>
        </pc:spChg>
        <pc:graphicFrameChg chg="add mod">
          <ac:chgData name="French, Bryana H." userId="a15a8786-5ecc-4db5-8409-659a76e399c5" providerId="ADAL" clId="{97CB992C-5ECE-C34E-AD23-E269D5EB4B9B}" dt="2019-06-18T23:31:58.004" v="2879" actId="255"/>
          <ac:graphicFrameMkLst>
            <pc:docMk/>
            <pc:sldMk cId="3529106606" sldId="259"/>
            <ac:graphicFrameMk id="5" creationId="{99EFC9FC-3D79-4D6B-9F3B-5104032A521B}"/>
          </ac:graphicFrameMkLst>
        </pc:graphicFrameChg>
      </pc:sldChg>
      <pc:sldChg chg="addSp delSp modSp mod setBg setClrOvrMap delDesignElem modNotesTx">
        <pc:chgData name="French, Bryana H." userId="a15a8786-5ecc-4db5-8409-659a76e399c5" providerId="ADAL" clId="{97CB992C-5ECE-C34E-AD23-E269D5EB4B9B}" dt="2019-06-18T22:26:52.566" v="2278" actId="1076"/>
        <pc:sldMkLst>
          <pc:docMk/>
          <pc:sldMk cId="744252121" sldId="260"/>
        </pc:sldMkLst>
        <pc:spChg chg="mod">
          <ac:chgData name="French, Bryana H." userId="a15a8786-5ecc-4db5-8409-659a76e399c5" providerId="ADAL" clId="{97CB992C-5ECE-C34E-AD23-E269D5EB4B9B}" dt="2019-06-17T14:06:06.696" v="1660" actId="26606"/>
          <ac:spMkLst>
            <pc:docMk/>
            <pc:sldMk cId="744252121" sldId="260"/>
            <ac:spMk id="2" creationId="{00000000-0000-0000-0000-000000000000}"/>
          </ac:spMkLst>
        </pc:spChg>
        <pc:spChg chg="mod ord">
          <ac:chgData name="French, Bryana H." userId="a15a8786-5ecc-4db5-8409-659a76e399c5" providerId="ADAL" clId="{97CB992C-5ECE-C34E-AD23-E269D5EB4B9B}" dt="2019-06-18T22:26:52.566" v="2278" actId="1076"/>
          <ac:spMkLst>
            <pc:docMk/>
            <pc:sldMk cId="744252121" sldId="260"/>
            <ac:spMk id="3" creationId="{00000000-0000-0000-0000-000000000000}"/>
          </ac:spMkLst>
        </pc:spChg>
        <pc:spChg chg="add del mod">
          <ac:chgData name="French, Bryana H." userId="a15a8786-5ecc-4db5-8409-659a76e399c5" providerId="ADAL" clId="{97CB992C-5ECE-C34E-AD23-E269D5EB4B9B}" dt="2019-06-17T14:06:00.645" v="1659"/>
          <ac:spMkLst>
            <pc:docMk/>
            <pc:sldMk cId="744252121" sldId="260"/>
            <ac:spMk id="4" creationId="{30EBB2DD-5C44-B443-A595-11DF0D325880}"/>
          </ac:spMkLst>
        </pc:spChg>
        <pc:spChg chg="add del">
          <ac:chgData name="French, Bryana H." userId="a15a8786-5ecc-4db5-8409-659a76e399c5" providerId="ADAL" clId="{97CB992C-5ECE-C34E-AD23-E269D5EB4B9B}" dt="2019-06-16T17:54:41.661" v="836" actId="26606"/>
          <ac:spMkLst>
            <pc:docMk/>
            <pc:sldMk cId="744252121" sldId="260"/>
            <ac:spMk id="8" creationId="{3B854194-185D-494D-905C-7C7CB2E30F6E}"/>
          </ac:spMkLst>
        </pc:spChg>
        <pc:spChg chg="add del">
          <ac:chgData name="French, Bryana H." userId="a15a8786-5ecc-4db5-8409-659a76e399c5" providerId="ADAL" clId="{97CB992C-5ECE-C34E-AD23-E269D5EB4B9B}" dt="2019-06-16T17:54:41.661" v="836" actId="26606"/>
          <ac:spMkLst>
            <pc:docMk/>
            <pc:sldMk cId="744252121" sldId="260"/>
            <ac:spMk id="10" creationId="{B4F5FA0D-0104-4987-8241-EFF7C85B88DE}"/>
          </ac:spMkLst>
        </pc:spChg>
        <pc:spChg chg="add del mod">
          <ac:chgData name="French, Bryana H." userId="a15a8786-5ecc-4db5-8409-659a76e399c5" providerId="ADAL" clId="{97CB992C-5ECE-C34E-AD23-E269D5EB4B9B}" dt="2019-06-18T22:25:17.779" v="2269"/>
          <ac:spMkLst>
            <pc:docMk/>
            <pc:sldMk cId="744252121" sldId="260"/>
            <ac:spMk id="12" creationId="{854BA0E5-B2E3-A145-906E-F97432372FE4}"/>
          </ac:spMkLst>
        </pc:spChg>
        <pc:spChg chg="add del">
          <ac:chgData name="French, Bryana H." userId="a15a8786-5ecc-4db5-8409-659a76e399c5" providerId="ADAL" clId="{97CB992C-5ECE-C34E-AD23-E269D5EB4B9B}" dt="2019-06-16T17:54:41.646" v="835" actId="26606"/>
          <ac:spMkLst>
            <pc:docMk/>
            <pc:sldMk cId="744252121" sldId="260"/>
            <ac:spMk id="19" creationId="{58D44E42-C462-4105-BC86-FE75B4E3C4AF}"/>
          </ac:spMkLst>
        </pc:spChg>
        <pc:spChg chg="add del">
          <ac:chgData name="French, Bryana H." userId="a15a8786-5ecc-4db5-8409-659a76e399c5" providerId="ADAL" clId="{97CB992C-5ECE-C34E-AD23-E269D5EB4B9B}" dt="2019-06-16T17:54:41.646" v="835" actId="26606"/>
          <ac:spMkLst>
            <pc:docMk/>
            <pc:sldMk cId="744252121" sldId="260"/>
            <ac:spMk id="20" creationId="{4F74D28C-3268-4E35-8EE1-D92CB4A85A7D}"/>
          </ac:spMkLst>
        </pc:spChg>
        <pc:spChg chg="add del">
          <ac:chgData name="French, Bryana H." userId="a15a8786-5ecc-4db5-8409-659a76e399c5" providerId="ADAL" clId="{97CB992C-5ECE-C34E-AD23-E269D5EB4B9B}" dt="2019-06-17T14:06:06.696" v="1660" actId="26606"/>
          <ac:spMkLst>
            <pc:docMk/>
            <pc:sldMk cId="744252121" sldId="260"/>
            <ac:spMk id="21" creationId="{58F1FB8D-1842-4A04-998D-6CF047AB2790}"/>
          </ac:spMkLst>
        </pc:spChg>
        <pc:spChg chg="add del">
          <ac:chgData name="French, Bryana H." userId="a15a8786-5ecc-4db5-8409-659a76e399c5" providerId="ADAL" clId="{97CB992C-5ECE-C34E-AD23-E269D5EB4B9B}" dt="2019-06-17T14:06:06.696" v="1660" actId="26606"/>
          <ac:spMkLst>
            <pc:docMk/>
            <pc:sldMk cId="744252121" sldId="260"/>
            <ac:spMk id="22" creationId="{56C20283-73E0-40EC-8AD8-057F581F64C2}"/>
          </ac:spMkLst>
        </pc:spChg>
        <pc:spChg chg="add del">
          <ac:chgData name="French, Bryana H." userId="a15a8786-5ecc-4db5-8409-659a76e399c5" providerId="ADAL" clId="{97CB992C-5ECE-C34E-AD23-E269D5EB4B9B}" dt="2019-06-17T14:06:06.696" v="1660" actId="26606"/>
          <ac:spMkLst>
            <pc:docMk/>
            <pc:sldMk cId="744252121" sldId="260"/>
            <ac:spMk id="23" creationId="{3FCC729B-E528-40C3-82D3-BA4375575E87}"/>
          </ac:spMkLst>
        </pc:spChg>
        <pc:spChg chg="add">
          <ac:chgData name="French, Bryana H." userId="a15a8786-5ecc-4db5-8409-659a76e399c5" providerId="ADAL" clId="{97CB992C-5ECE-C34E-AD23-E269D5EB4B9B}" dt="2019-06-17T14:06:06.696" v="1660" actId="26606"/>
          <ac:spMkLst>
            <pc:docMk/>
            <pc:sldMk cId="744252121" sldId="260"/>
            <ac:spMk id="28" creationId="{EE1FC7B4-E4A7-4452-B413-1A623E3A7230}"/>
          </ac:spMkLst>
        </pc:spChg>
        <pc:spChg chg="add">
          <ac:chgData name="French, Bryana H." userId="a15a8786-5ecc-4db5-8409-659a76e399c5" providerId="ADAL" clId="{97CB992C-5ECE-C34E-AD23-E269D5EB4B9B}" dt="2019-06-17T14:06:06.696" v="1660" actId="26606"/>
          <ac:spMkLst>
            <pc:docMk/>
            <pc:sldMk cId="744252121" sldId="260"/>
            <ac:spMk id="30" creationId="{E0709AF0-24F0-4486-B189-BE6386BDB198}"/>
          </ac:spMkLst>
        </pc:spChg>
        <pc:spChg chg="add">
          <ac:chgData name="French, Bryana H." userId="a15a8786-5ecc-4db5-8409-659a76e399c5" providerId="ADAL" clId="{97CB992C-5ECE-C34E-AD23-E269D5EB4B9B}" dt="2019-06-17T14:06:06.696" v="1660" actId="26606"/>
          <ac:spMkLst>
            <pc:docMk/>
            <pc:sldMk cId="744252121" sldId="260"/>
            <ac:spMk id="32" creationId="{FBE3B62F-5853-4A3C-B050-6186351A7176}"/>
          </ac:spMkLst>
        </pc:spChg>
        <pc:picChg chg="add mod ord">
          <ac:chgData name="French, Bryana H." userId="a15a8786-5ecc-4db5-8409-659a76e399c5" providerId="ADAL" clId="{97CB992C-5ECE-C34E-AD23-E269D5EB4B9B}" dt="2019-06-18T22:26:16.177" v="2275" actId="1076"/>
          <ac:picMkLst>
            <pc:docMk/>
            <pc:sldMk cId="744252121" sldId="260"/>
            <ac:picMk id="7" creationId="{92671ECD-EE01-D846-BDCC-F23005901EBC}"/>
          </ac:picMkLst>
        </pc:picChg>
        <pc:picChg chg="add del">
          <ac:chgData name="French, Bryana H." userId="a15a8786-5ecc-4db5-8409-659a76e399c5" providerId="ADAL" clId="{97CB992C-5ECE-C34E-AD23-E269D5EB4B9B}" dt="2019-06-16T17:54:41.661" v="836" actId="26606"/>
          <ac:picMkLst>
            <pc:docMk/>
            <pc:sldMk cId="744252121" sldId="260"/>
            <ac:picMk id="12" creationId="{2897127E-6CEF-446C-BE87-93B7C46E49D1}"/>
          </ac:picMkLst>
        </pc:picChg>
        <pc:cxnChg chg="add del">
          <ac:chgData name="French, Bryana H." userId="a15a8786-5ecc-4db5-8409-659a76e399c5" providerId="ADAL" clId="{97CB992C-5ECE-C34E-AD23-E269D5EB4B9B}" dt="2019-06-16T17:54:28.968" v="833" actId="26606"/>
          <ac:cxnSpMkLst>
            <pc:docMk/>
            <pc:sldMk cId="744252121" sldId="260"/>
            <ac:cxnSpMk id="17" creationId="{A7F400EE-A8A5-48AF-B4D6-291B52C6F0B0}"/>
          </ac:cxnSpMkLst>
        </pc:cxnChg>
      </pc:sldChg>
      <pc:sldChg chg="addSp delSp modSp mod setBg modAnim setClrOvrMap delDesignElem modNotesTx">
        <pc:chgData name="French, Bryana H." userId="a15a8786-5ecc-4db5-8409-659a76e399c5" providerId="ADAL" clId="{97CB992C-5ECE-C34E-AD23-E269D5EB4B9B}" dt="2019-06-19T01:31:15.917" v="2919" actId="26606"/>
        <pc:sldMkLst>
          <pc:docMk/>
          <pc:sldMk cId="2985503525" sldId="261"/>
        </pc:sldMkLst>
        <pc:spChg chg="mod">
          <ac:chgData name="French, Bryana H." userId="a15a8786-5ecc-4db5-8409-659a76e399c5" providerId="ADAL" clId="{97CB992C-5ECE-C34E-AD23-E269D5EB4B9B}" dt="2019-06-19T01:31:15.917" v="2919" actId="26606"/>
          <ac:spMkLst>
            <pc:docMk/>
            <pc:sldMk cId="2985503525" sldId="261"/>
            <ac:spMk id="2" creationId="{00000000-0000-0000-0000-000000000000}"/>
          </ac:spMkLst>
        </pc:spChg>
        <pc:spChg chg="mod ord">
          <ac:chgData name="French, Bryana H." userId="a15a8786-5ecc-4db5-8409-659a76e399c5" providerId="ADAL" clId="{97CB992C-5ECE-C34E-AD23-E269D5EB4B9B}" dt="2019-06-19T01:31:15.917" v="2919" actId="26606"/>
          <ac:spMkLst>
            <pc:docMk/>
            <pc:sldMk cId="2985503525" sldId="261"/>
            <ac:spMk id="3" creationId="{00000000-0000-0000-0000-000000000000}"/>
          </ac:spMkLst>
        </pc:spChg>
        <pc:spChg chg="add del">
          <ac:chgData name="French, Bryana H." userId="a15a8786-5ecc-4db5-8409-659a76e399c5" providerId="ADAL" clId="{97CB992C-5ECE-C34E-AD23-E269D5EB4B9B}" dt="2019-06-16T18:14:55.599" v="1482" actId="26606"/>
          <ac:spMkLst>
            <pc:docMk/>
            <pc:sldMk cId="2985503525" sldId="261"/>
            <ac:spMk id="8" creationId="{8D70B121-56F4-4848-B38B-182089D909FA}"/>
          </ac:spMkLst>
        </pc:spChg>
        <pc:spChg chg="add del">
          <ac:chgData name="French, Bryana H." userId="a15a8786-5ecc-4db5-8409-659a76e399c5" providerId="ADAL" clId="{97CB992C-5ECE-C34E-AD23-E269D5EB4B9B}" dt="2019-06-16T18:15:53.251" v="1497" actId="26606"/>
          <ac:spMkLst>
            <pc:docMk/>
            <pc:sldMk cId="2985503525" sldId="261"/>
            <ac:spMk id="22" creationId="{8D70B121-56F4-4848-B38B-182089D909FA}"/>
          </ac:spMkLst>
        </pc:spChg>
        <pc:spChg chg="add del">
          <ac:chgData name="French, Bryana H." userId="a15a8786-5ecc-4db5-8409-659a76e399c5" providerId="ADAL" clId="{97CB992C-5ECE-C34E-AD23-E269D5EB4B9B}" dt="2019-06-19T01:31:15.917" v="2919" actId="26606"/>
          <ac:spMkLst>
            <pc:docMk/>
            <pc:sldMk cId="2985503525" sldId="261"/>
            <ac:spMk id="26" creationId="{B4F5FA0D-0104-4987-8241-EFF7C85B88DE}"/>
          </ac:spMkLst>
        </pc:spChg>
        <pc:spChg chg="add">
          <ac:chgData name="French, Bryana H." userId="a15a8786-5ecc-4db5-8409-659a76e399c5" providerId="ADAL" clId="{97CB992C-5ECE-C34E-AD23-E269D5EB4B9B}" dt="2019-06-19T01:31:15.917" v="2919" actId="26606"/>
          <ac:spMkLst>
            <pc:docMk/>
            <pc:sldMk cId="2985503525" sldId="261"/>
            <ac:spMk id="32" creationId="{5B336162-B533-4EFE-8BB3-8EBB4A5E32F8}"/>
          </ac:spMkLst>
        </pc:spChg>
        <pc:grpChg chg="add del">
          <ac:chgData name="French, Bryana H." userId="a15a8786-5ecc-4db5-8409-659a76e399c5" providerId="ADAL" clId="{97CB992C-5ECE-C34E-AD23-E269D5EB4B9B}" dt="2019-06-16T18:15:53.271" v="1498" actId="26606"/>
          <ac:grpSpMkLst>
            <pc:docMk/>
            <pc:sldMk cId="2985503525" sldId="261"/>
            <ac:grpSpMk id="15" creationId="{5F8A7F7F-DD1A-4F41-98AC-B9CE2A620CDC}"/>
          </ac:grpSpMkLst>
        </pc:grpChg>
        <pc:graphicFrameChg chg="add del mod">
          <ac:chgData name="French, Bryana H." userId="a15a8786-5ecc-4db5-8409-659a76e399c5" providerId="ADAL" clId="{97CB992C-5ECE-C34E-AD23-E269D5EB4B9B}" dt="2019-06-16T18:04:01.580" v="917" actId="478"/>
          <ac:graphicFrameMkLst>
            <pc:docMk/>
            <pc:sldMk cId="2985503525" sldId="261"/>
            <ac:graphicFrameMk id="5" creationId="{50223881-C83D-7D4C-BF8A-259B97B2AD31}"/>
          </ac:graphicFrameMkLst>
        </pc:graphicFrameChg>
        <pc:picChg chg="add del mod">
          <ac:chgData name="French, Bryana H." userId="a15a8786-5ecc-4db5-8409-659a76e399c5" providerId="ADAL" clId="{97CB992C-5ECE-C34E-AD23-E269D5EB4B9B}" dt="2019-06-16T18:02:19.888" v="907"/>
          <ac:picMkLst>
            <pc:docMk/>
            <pc:sldMk cId="2985503525" sldId="261"/>
            <ac:picMk id="4" creationId="{C8E050CC-D74B-A646-9F83-F5762D8880C7}"/>
          </ac:picMkLst>
        </pc:picChg>
        <pc:picChg chg="add del mod">
          <ac:chgData name="French, Bryana H." userId="a15a8786-5ecc-4db5-8409-659a76e399c5" providerId="ADAL" clId="{97CB992C-5ECE-C34E-AD23-E269D5EB4B9B}" dt="2019-06-19T00:57:38.940" v="2896" actId="478"/>
          <ac:picMkLst>
            <pc:docMk/>
            <pc:sldMk cId="2985503525" sldId="261"/>
            <ac:picMk id="5" creationId="{9F2E8EED-DC7B-9041-8ED4-B5576E0573EE}"/>
          </ac:picMkLst>
        </pc:picChg>
        <pc:picChg chg="add del mod">
          <ac:chgData name="French, Bryana H." userId="a15a8786-5ecc-4db5-8409-659a76e399c5" providerId="ADAL" clId="{97CB992C-5ECE-C34E-AD23-E269D5EB4B9B}" dt="2019-06-16T18:04:20.962" v="921" actId="478"/>
          <ac:picMkLst>
            <pc:docMk/>
            <pc:sldMk cId="2985503525" sldId="261"/>
            <ac:picMk id="6" creationId="{7DB32978-9593-3F46-9831-E73136D38C95}"/>
          </ac:picMkLst>
        </pc:picChg>
        <pc:picChg chg="add del mod">
          <ac:chgData name="French, Bryana H." userId="a15a8786-5ecc-4db5-8409-659a76e399c5" providerId="ADAL" clId="{97CB992C-5ECE-C34E-AD23-E269D5EB4B9B}" dt="2019-06-19T00:58:41.116" v="2903" actId="931"/>
          <ac:picMkLst>
            <pc:docMk/>
            <pc:sldMk cId="2985503525" sldId="261"/>
            <ac:picMk id="7" creationId="{D7517009-DF7E-9A4C-9443-2E7C750EC165}"/>
          </ac:picMkLst>
        </pc:picChg>
        <pc:picChg chg="add del">
          <ac:chgData name="French, Bryana H." userId="a15a8786-5ecc-4db5-8409-659a76e399c5" providerId="ADAL" clId="{97CB992C-5ECE-C34E-AD23-E269D5EB4B9B}" dt="2019-06-19T01:31:15.917" v="2919" actId="26606"/>
          <ac:picMkLst>
            <pc:docMk/>
            <pc:sldMk cId="2985503525" sldId="261"/>
            <ac:picMk id="27" creationId="{2897127E-6CEF-446C-BE87-93B7C46E49D1}"/>
          </ac:picMkLst>
        </pc:picChg>
        <pc:cxnChg chg="add del">
          <ac:chgData name="French, Bryana H." userId="a15a8786-5ecc-4db5-8409-659a76e399c5" providerId="ADAL" clId="{97CB992C-5ECE-C34E-AD23-E269D5EB4B9B}" dt="2019-06-16T18:14:55.599" v="1482" actId="26606"/>
          <ac:cxnSpMkLst>
            <pc:docMk/>
            <pc:sldMk cId="2985503525" sldId="261"/>
            <ac:cxnSpMk id="10" creationId="{2D72A2C9-F3CA-4216-8BAD-FA4C970C3C4E}"/>
          </ac:cxnSpMkLst>
        </pc:cxnChg>
        <pc:cxnChg chg="add del">
          <ac:chgData name="French, Bryana H." userId="a15a8786-5ecc-4db5-8409-659a76e399c5" providerId="ADAL" clId="{97CB992C-5ECE-C34E-AD23-E269D5EB4B9B}" dt="2019-06-16T18:15:53.251" v="1497" actId="26606"/>
          <ac:cxnSpMkLst>
            <pc:docMk/>
            <pc:sldMk cId="2985503525" sldId="261"/>
            <ac:cxnSpMk id="24" creationId="{2D72A2C9-F3CA-4216-8BAD-FA4C970C3C4E}"/>
          </ac:cxnSpMkLst>
        </pc:cxnChg>
      </pc:sldChg>
      <pc:sldChg chg="addSp delSp modSp mod setBg delDesignElem modNotesTx">
        <pc:chgData name="French, Bryana H." userId="a15a8786-5ecc-4db5-8409-659a76e399c5" providerId="ADAL" clId="{97CB992C-5ECE-C34E-AD23-E269D5EB4B9B}" dt="2019-06-19T01:29:16.707" v="2918" actId="26606"/>
        <pc:sldMkLst>
          <pc:docMk/>
          <pc:sldMk cId="159708146" sldId="262"/>
        </pc:sldMkLst>
        <pc:spChg chg="mod">
          <ac:chgData name="French, Bryana H." userId="a15a8786-5ecc-4db5-8409-659a76e399c5" providerId="ADAL" clId="{97CB992C-5ECE-C34E-AD23-E269D5EB4B9B}" dt="2019-06-19T01:29:16.707" v="2918" actId="26606"/>
          <ac:spMkLst>
            <pc:docMk/>
            <pc:sldMk cId="159708146" sldId="262"/>
            <ac:spMk id="2" creationId="{00000000-0000-0000-0000-000000000000}"/>
          </ac:spMkLst>
        </pc:spChg>
        <pc:spChg chg="add del">
          <ac:chgData name="French, Bryana H." userId="a15a8786-5ecc-4db5-8409-659a76e399c5" providerId="ADAL" clId="{97CB992C-5ECE-C34E-AD23-E269D5EB4B9B}" dt="2019-06-16T18:05:53.519" v="952" actId="26606"/>
          <ac:spMkLst>
            <pc:docMk/>
            <pc:sldMk cId="159708146" sldId="262"/>
            <ac:spMk id="3" creationId="{00000000-0000-0000-0000-000000000000}"/>
          </ac:spMkLst>
        </pc:spChg>
        <pc:spChg chg="add del mod">
          <ac:chgData name="French, Bryana H." userId="a15a8786-5ecc-4db5-8409-659a76e399c5" providerId="ADAL" clId="{97CB992C-5ECE-C34E-AD23-E269D5EB4B9B}" dt="2019-06-19T01:24:19.827" v="2917" actId="478"/>
          <ac:spMkLst>
            <pc:docMk/>
            <pc:sldMk cId="159708146" sldId="262"/>
            <ac:spMk id="5" creationId="{54C00281-D950-3940-81E1-E0042DC2B683}"/>
          </ac:spMkLst>
        </pc:spChg>
        <pc:spChg chg="add del">
          <ac:chgData name="French, Bryana H." userId="a15a8786-5ecc-4db5-8409-659a76e399c5" providerId="ADAL" clId="{97CB992C-5ECE-C34E-AD23-E269D5EB4B9B}" dt="2019-06-16T18:05:53.451" v="951" actId="26606"/>
          <ac:spMkLst>
            <pc:docMk/>
            <pc:sldMk cId="159708146" sldId="262"/>
            <ac:spMk id="10" creationId="{46C2E80F-49A6-4372-B103-219D417A55ED}"/>
          </ac:spMkLst>
        </pc:spChg>
        <pc:spChg chg="add del">
          <ac:chgData name="French, Bryana H." userId="a15a8786-5ecc-4db5-8409-659a76e399c5" providerId="ADAL" clId="{97CB992C-5ECE-C34E-AD23-E269D5EB4B9B}" dt="2019-06-19T01:21:15.643" v="2906" actId="26606"/>
          <ac:spMkLst>
            <pc:docMk/>
            <pc:sldMk cId="159708146" sldId="262"/>
            <ac:spMk id="12" creationId="{46C2E80F-49A6-4372-B103-219D417A55ED}"/>
          </ac:spMkLst>
        </pc:spChg>
        <pc:spChg chg="add del">
          <ac:chgData name="French, Bryana H." userId="a15a8786-5ecc-4db5-8409-659a76e399c5" providerId="ADAL" clId="{97CB992C-5ECE-C34E-AD23-E269D5EB4B9B}" dt="2019-06-19T01:24:07.243" v="2911" actId="26606"/>
          <ac:spMkLst>
            <pc:docMk/>
            <pc:sldMk cId="159708146" sldId="262"/>
            <ac:spMk id="23" creationId="{CEB41C5C-0F34-4DDA-9D7C-5E717F35F60C}"/>
          </ac:spMkLst>
        </pc:spChg>
        <pc:spChg chg="add">
          <ac:chgData name="French, Bryana H." userId="a15a8786-5ecc-4db5-8409-659a76e399c5" providerId="ADAL" clId="{97CB992C-5ECE-C34E-AD23-E269D5EB4B9B}" dt="2019-06-19T01:29:16.707" v="2918" actId="26606"/>
          <ac:spMkLst>
            <pc:docMk/>
            <pc:sldMk cId="159708146" sldId="262"/>
            <ac:spMk id="34" creationId="{46C2E80F-49A6-4372-B103-219D417A55ED}"/>
          </ac:spMkLst>
        </pc:spChg>
        <pc:graphicFrameChg chg="add del">
          <ac:chgData name="French, Bryana H." userId="a15a8786-5ecc-4db5-8409-659a76e399c5" providerId="ADAL" clId="{97CB992C-5ECE-C34E-AD23-E269D5EB4B9B}" dt="2019-06-16T18:05:53.451" v="951" actId="26606"/>
          <ac:graphicFrameMkLst>
            <pc:docMk/>
            <pc:sldMk cId="159708146" sldId="262"/>
            <ac:graphicFrameMk id="5" creationId="{E5F434B8-0198-4C12-9101-9A73B441892A}"/>
          </ac:graphicFrameMkLst>
        </pc:graphicFrameChg>
        <pc:graphicFrameChg chg="add mod ord modGraphic">
          <ac:chgData name="French, Bryana H." userId="a15a8786-5ecc-4db5-8409-659a76e399c5" providerId="ADAL" clId="{97CB992C-5ECE-C34E-AD23-E269D5EB4B9B}" dt="2019-06-19T01:29:16.707" v="2918" actId="26606"/>
          <ac:graphicFrameMkLst>
            <pc:docMk/>
            <pc:sldMk cId="159708146" sldId="262"/>
            <ac:graphicFrameMk id="13" creationId="{81E3D93B-19B1-47E9-8D27-B29C9C183BDE}"/>
          </ac:graphicFrameMkLst>
        </pc:graphicFrameChg>
        <pc:picChg chg="add del mod modCrop">
          <ac:chgData name="French, Bryana H." userId="a15a8786-5ecc-4db5-8409-659a76e399c5" providerId="ADAL" clId="{97CB992C-5ECE-C34E-AD23-E269D5EB4B9B}" dt="2019-06-19T01:24:19.827" v="2917" actId="478"/>
          <ac:picMkLst>
            <pc:docMk/>
            <pc:sldMk cId="159708146" sldId="262"/>
            <ac:picMk id="4" creationId="{5C3AA3D5-606F-4142-A73D-791B9841BE72}"/>
          </ac:picMkLst>
        </pc:picChg>
        <pc:cxnChg chg="add del">
          <ac:chgData name="French, Bryana H." userId="a15a8786-5ecc-4db5-8409-659a76e399c5" providerId="ADAL" clId="{97CB992C-5ECE-C34E-AD23-E269D5EB4B9B}" dt="2019-06-19T01:24:15.957" v="2916" actId="26606"/>
          <ac:cxnSpMkLst>
            <pc:docMk/>
            <pc:sldMk cId="159708146" sldId="262"/>
            <ac:cxnSpMk id="18" creationId="{A7F400EE-A8A5-48AF-B4D6-291B52C6F0B0}"/>
          </ac:cxnSpMkLst>
        </pc:cxnChg>
        <pc:cxnChg chg="add del">
          <ac:chgData name="French, Bryana H." userId="a15a8786-5ecc-4db5-8409-659a76e399c5" providerId="ADAL" clId="{97CB992C-5ECE-C34E-AD23-E269D5EB4B9B}" dt="2019-06-19T01:24:13.829" v="2913" actId="26606"/>
          <ac:cxnSpMkLst>
            <pc:docMk/>
            <pc:sldMk cId="159708146" sldId="262"/>
            <ac:cxnSpMk id="25" creationId="{A7F400EE-A8A5-48AF-B4D6-291B52C6F0B0}"/>
          </ac:cxnSpMkLst>
        </pc:cxnChg>
        <pc:cxnChg chg="add del">
          <ac:chgData name="French, Bryana H." userId="a15a8786-5ecc-4db5-8409-659a76e399c5" providerId="ADAL" clId="{97CB992C-5ECE-C34E-AD23-E269D5EB4B9B}" dt="2019-06-19T01:24:15.863" v="2915" actId="26606"/>
          <ac:cxnSpMkLst>
            <pc:docMk/>
            <pc:sldMk cId="159708146" sldId="262"/>
            <ac:cxnSpMk id="27" creationId="{A7F400EE-A8A5-48AF-B4D6-291B52C6F0B0}"/>
          </ac:cxnSpMkLst>
        </pc:cxnChg>
        <pc:cxnChg chg="add del">
          <ac:chgData name="French, Bryana H." userId="a15a8786-5ecc-4db5-8409-659a76e399c5" providerId="ADAL" clId="{97CB992C-5ECE-C34E-AD23-E269D5EB4B9B}" dt="2019-06-19T01:29:16.707" v="2918" actId="26606"/>
          <ac:cxnSpMkLst>
            <pc:docMk/>
            <pc:sldMk cId="159708146" sldId="262"/>
            <ac:cxnSpMk id="29" creationId="{A7F400EE-A8A5-48AF-B4D6-291B52C6F0B0}"/>
          </ac:cxnSpMkLst>
        </pc:cxnChg>
      </pc:sldChg>
      <pc:sldChg chg="addSp delSp modSp mod setBg delDesignElem">
        <pc:chgData name="French, Bryana H." userId="a15a8786-5ecc-4db5-8409-659a76e399c5" providerId="ADAL" clId="{97CB992C-5ECE-C34E-AD23-E269D5EB4B9B}" dt="2019-06-19T00:53:04.531" v="2888" actId="27636"/>
        <pc:sldMkLst>
          <pc:docMk/>
          <pc:sldMk cId="50185135" sldId="263"/>
        </pc:sldMkLst>
        <pc:spChg chg="mod">
          <ac:chgData name="French, Bryana H." userId="a15a8786-5ecc-4db5-8409-659a76e399c5" providerId="ADAL" clId="{97CB992C-5ECE-C34E-AD23-E269D5EB4B9B}" dt="2019-06-16T18:14:03.366" v="1463" actId="14100"/>
          <ac:spMkLst>
            <pc:docMk/>
            <pc:sldMk cId="50185135" sldId="263"/>
            <ac:spMk id="2" creationId="{00000000-0000-0000-0000-000000000000}"/>
          </ac:spMkLst>
        </pc:spChg>
        <pc:spChg chg="mod">
          <ac:chgData name="French, Bryana H." userId="a15a8786-5ecc-4db5-8409-659a76e399c5" providerId="ADAL" clId="{97CB992C-5ECE-C34E-AD23-E269D5EB4B9B}" dt="2019-06-19T00:53:04.531" v="2888" actId="27636"/>
          <ac:spMkLst>
            <pc:docMk/>
            <pc:sldMk cId="50185135" sldId="263"/>
            <ac:spMk id="3" creationId="{00000000-0000-0000-0000-000000000000}"/>
          </ac:spMkLst>
        </pc:spChg>
        <pc:spChg chg="add del">
          <ac:chgData name="French, Bryana H." userId="a15a8786-5ecc-4db5-8409-659a76e399c5" providerId="ADAL" clId="{97CB992C-5ECE-C34E-AD23-E269D5EB4B9B}" dt="2019-06-16T18:15:41.243" v="1495"/>
          <ac:spMkLst>
            <pc:docMk/>
            <pc:sldMk cId="50185135" sldId="263"/>
            <ac:spMk id="8" creationId="{8D70B121-56F4-4848-B38B-182089D909FA}"/>
          </ac:spMkLst>
        </pc:spChg>
        <pc:cxnChg chg="add del">
          <ac:chgData name="French, Bryana H." userId="a15a8786-5ecc-4db5-8409-659a76e399c5" providerId="ADAL" clId="{97CB992C-5ECE-C34E-AD23-E269D5EB4B9B}" dt="2019-06-16T18:15:41.243" v="1495"/>
          <ac:cxnSpMkLst>
            <pc:docMk/>
            <pc:sldMk cId="50185135" sldId="263"/>
            <ac:cxnSpMk id="10" creationId="{2D72A2C9-F3CA-4216-8BAD-FA4C970C3C4E}"/>
          </ac:cxnSpMkLst>
        </pc:cxnChg>
      </pc:sldChg>
      <pc:sldChg chg="addSp delSp modSp add mod setBg modNotesTx">
        <pc:chgData name="French, Bryana H." userId="a15a8786-5ecc-4db5-8409-659a76e399c5" providerId="ADAL" clId="{97CB992C-5ECE-C34E-AD23-E269D5EB4B9B}" dt="2019-06-18T23:32:12.308" v="2880"/>
        <pc:sldMkLst>
          <pc:docMk/>
          <pc:sldMk cId="2069194896" sldId="264"/>
        </pc:sldMkLst>
        <pc:spChg chg="mod">
          <ac:chgData name="French, Bryana H." userId="a15a8786-5ecc-4db5-8409-659a76e399c5" providerId="ADAL" clId="{97CB992C-5ECE-C34E-AD23-E269D5EB4B9B}" dt="2019-06-18T22:23:50.060" v="2194" actId="26606"/>
          <ac:spMkLst>
            <pc:docMk/>
            <pc:sldMk cId="2069194896" sldId="264"/>
            <ac:spMk id="2" creationId="{70F2093C-4777-8A46-ADC6-F8B2E8FE1471}"/>
          </ac:spMkLst>
        </pc:spChg>
        <pc:spChg chg="del mod">
          <ac:chgData name="French, Bryana H." userId="a15a8786-5ecc-4db5-8409-659a76e399c5" providerId="ADAL" clId="{97CB992C-5ECE-C34E-AD23-E269D5EB4B9B}" dt="2019-06-18T22:23:50.060" v="2194" actId="26606"/>
          <ac:spMkLst>
            <pc:docMk/>
            <pc:sldMk cId="2069194896" sldId="264"/>
            <ac:spMk id="3" creationId="{737DF3FF-0125-1F4F-AE35-4225FB4F0634}"/>
          </ac:spMkLst>
        </pc:spChg>
        <pc:spChg chg="add">
          <ac:chgData name="French, Bryana H." userId="a15a8786-5ecc-4db5-8409-659a76e399c5" providerId="ADAL" clId="{97CB992C-5ECE-C34E-AD23-E269D5EB4B9B}" dt="2019-06-18T22:23:50.060" v="2194" actId="26606"/>
          <ac:spMkLst>
            <pc:docMk/>
            <pc:sldMk cId="2069194896" sldId="264"/>
            <ac:spMk id="10" creationId="{46C2E80F-49A6-4372-B103-219D417A55ED}"/>
          </ac:spMkLst>
        </pc:spChg>
        <pc:graphicFrameChg chg="add mod">
          <ac:chgData name="French, Bryana H." userId="a15a8786-5ecc-4db5-8409-659a76e399c5" providerId="ADAL" clId="{97CB992C-5ECE-C34E-AD23-E269D5EB4B9B}" dt="2019-06-18T23:32:12.308" v="2880"/>
          <ac:graphicFrameMkLst>
            <pc:docMk/>
            <pc:sldMk cId="2069194896" sldId="264"/>
            <ac:graphicFrameMk id="5" creationId="{0A13791C-0037-4210-99D2-26C798CB6575}"/>
          </ac:graphicFrameMkLst>
        </pc:graphicFrameChg>
      </pc:sldChg>
      <pc:sldChg chg="add del">
        <pc:chgData name="French, Bryana H." userId="a15a8786-5ecc-4db5-8409-659a76e399c5" providerId="ADAL" clId="{97CB992C-5ECE-C34E-AD23-E269D5EB4B9B}" dt="2019-06-18T22:14:35.755" v="1838" actId="2696"/>
        <pc:sldMkLst>
          <pc:docMk/>
          <pc:sldMk cId="2713238266" sldId="264"/>
        </pc:sldMkLst>
      </pc:sldChg>
      <pc:sldChg chg="addSp delSp modSp add mod setBg modNotesTx">
        <pc:chgData name="French, Bryana H." userId="a15a8786-5ecc-4db5-8409-659a76e399c5" providerId="ADAL" clId="{97CB992C-5ECE-C34E-AD23-E269D5EB4B9B}" dt="2019-06-18T22:38:13.265" v="2781" actId="20577"/>
        <pc:sldMkLst>
          <pc:docMk/>
          <pc:sldMk cId="3755066895" sldId="265"/>
        </pc:sldMkLst>
        <pc:spChg chg="mod">
          <ac:chgData name="French, Bryana H." userId="a15a8786-5ecc-4db5-8409-659a76e399c5" providerId="ADAL" clId="{97CB992C-5ECE-C34E-AD23-E269D5EB4B9B}" dt="2019-06-18T22:35:37.357" v="2704" actId="26606"/>
          <ac:spMkLst>
            <pc:docMk/>
            <pc:sldMk cId="3755066895" sldId="265"/>
            <ac:spMk id="2" creationId="{05E0F7CB-2A22-9546-95A5-4BC511454FB7}"/>
          </ac:spMkLst>
        </pc:spChg>
        <pc:spChg chg="add del mod">
          <ac:chgData name="French, Bryana H." userId="a15a8786-5ecc-4db5-8409-659a76e399c5" providerId="ADAL" clId="{97CB992C-5ECE-C34E-AD23-E269D5EB4B9B}" dt="2019-06-18T22:35:37.357" v="2704" actId="26606"/>
          <ac:spMkLst>
            <pc:docMk/>
            <pc:sldMk cId="3755066895" sldId="265"/>
            <ac:spMk id="3" creationId="{08CB2187-35CE-0B4B-9C2F-8902C29E2E69}"/>
          </ac:spMkLst>
        </pc:spChg>
        <pc:spChg chg="add del">
          <ac:chgData name="French, Bryana H." userId="a15a8786-5ecc-4db5-8409-659a76e399c5" providerId="ADAL" clId="{97CB992C-5ECE-C34E-AD23-E269D5EB4B9B}" dt="2019-06-18T22:35:37.329" v="2703" actId="26606"/>
          <ac:spMkLst>
            <pc:docMk/>
            <pc:sldMk cId="3755066895" sldId="265"/>
            <ac:spMk id="10" creationId="{4351DFE5-F63D-4BE0-BDA9-E3EB88F01AA5}"/>
          </ac:spMkLst>
        </pc:spChg>
        <pc:graphicFrameChg chg="add del">
          <ac:chgData name="French, Bryana H." userId="a15a8786-5ecc-4db5-8409-659a76e399c5" providerId="ADAL" clId="{97CB992C-5ECE-C34E-AD23-E269D5EB4B9B}" dt="2019-06-18T22:35:37.329" v="2703" actId="26606"/>
          <ac:graphicFrameMkLst>
            <pc:docMk/>
            <pc:sldMk cId="3755066895" sldId="265"/>
            <ac:graphicFrameMk id="5" creationId="{F1AAC9EC-5BD7-433B-B75F-163D4413588D}"/>
          </ac:graphicFrameMkLst>
        </pc:graphicFrameChg>
        <pc:graphicFrameChg chg="add mod">
          <ac:chgData name="French, Bryana H." userId="a15a8786-5ecc-4db5-8409-659a76e399c5" providerId="ADAL" clId="{97CB992C-5ECE-C34E-AD23-E269D5EB4B9B}" dt="2019-06-18T22:38:02.521" v="2762"/>
          <ac:graphicFrameMkLst>
            <pc:docMk/>
            <pc:sldMk cId="3755066895" sldId="265"/>
            <ac:graphicFrameMk id="14" creationId="{EC51F520-244C-482F-AA7E-281A21643B27}"/>
          </ac:graphicFrameMkLst>
        </pc:graphicFrameChg>
        <pc:picChg chg="add del">
          <ac:chgData name="French, Bryana H." userId="a15a8786-5ecc-4db5-8409-659a76e399c5" providerId="ADAL" clId="{97CB992C-5ECE-C34E-AD23-E269D5EB4B9B}" dt="2019-06-18T22:35:37.329" v="2703" actId="26606"/>
          <ac:picMkLst>
            <pc:docMk/>
            <pc:sldMk cId="3755066895" sldId="265"/>
            <ac:picMk id="12" creationId="{02DD2BC0-6F29-4B4F-8D61-2DCF6D2E8E73}"/>
          </ac:picMkLst>
        </pc:picChg>
      </pc:sldChg>
      <pc:sldChg chg="modSp add del">
        <pc:chgData name="French, Bryana H." userId="a15a8786-5ecc-4db5-8409-659a76e399c5" providerId="ADAL" clId="{97CB992C-5ECE-C34E-AD23-E269D5EB4B9B}" dt="2019-06-18T22:40:42.856" v="2789" actId="2696"/>
        <pc:sldMkLst>
          <pc:docMk/>
          <pc:sldMk cId="261521986" sldId="266"/>
        </pc:sldMkLst>
        <pc:spChg chg="mod">
          <ac:chgData name="French, Bryana H." userId="a15a8786-5ecc-4db5-8409-659a76e399c5" providerId="ADAL" clId="{97CB992C-5ECE-C34E-AD23-E269D5EB4B9B}" dt="2019-06-18T22:36:09.593" v="2723" actId="20577"/>
          <ac:spMkLst>
            <pc:docMk/>
            <pc:sldMk cId="261521986" sldId="266"/>
            <ac:spMk id="3" creationId="{B2272A8A-A752-B141-9F64-EC7FAD1C3139}"/>
          </ac:spMkLst>
        </pc:spChg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_rels/drawing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C91F3C-8B5B-4536-8D70-5DF3AF5D53EA}" type="doc">
      <dgm:prSet loTypeId="urn:microsoft.com/office/officeart/2016/7/layout/VerticalDownArrow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5027C22-E39E-4531-90BF-B8C8EAB4B949}">
      <dgm:prSet/>
      <dgm:spPr/>
      <dgm:t>
        <a:bodyPr/>
        <a:lstStyle/>
        <a:p>
          <a:r>
            <a:rPr lang="en-US"/>
            <a:t>Log</a:t>
          </a:r>
        </a:p>
      </dgm:t>
    </dgm:pt>
    <dgm:pt modelId="{41C2D218-98C1-458A-AD8C-7562AE066B5D}" type="parTrans" cxnId="{3A71C43D-0923-4C00-936A-D38B5E72497C}">
      <dgm:prSet/>
      <dgm:spPr/>
      <dgm:t>
        <a:bodyPr/>
        <a:lstStyle/>
        <a:p>
          <a:endParaRPr lang="en-US"/>
        </a:p>
      </dgm:t>
    </dgm:pt>
    <dgm:pt modelId="{9426B646-9E37-4770-8490-6EC7BFB0DEB6}" type="sibTrans" cxnId="{3A71C43D-0923-4C00-936A-D38B5E72497C}">
      <dgm:prSet/>
      <dgm:spPr/>
      <dgm:t>
        <a:bodyPr/>
        <a:lstStyle/>
        <a:p>
          <a:endParaRPr lang="en-US"/>
        </a:p>
      </dgm:t>
    </dgm:pt>
    <dgm:pt modelId="{4D9880D2-1925-406E-9C45-E0B14E22C10F}">
      <dgm:prSet custT="1"/>
      <dgm:spPr/>
      <dgm:t>
        <a:bodyPr/>
        <a:lstStyle/>
        <a:p>
          <a:r>
            <a:rPr lang="en-US" sz="1500" dirty="0"/>
            <a:t>Please log into </a:t>
          </a:r>
          <a:r>
            <a:rPr lang="en-US" sz="2300" b="1" dirty="0" err="1"/>
            <a:t>www.BackChannelChat.com</a:t>
          </a:r>
          <a:endParaRPr lang="en-US" sz="2300" b="1" dirty="0"/>
        </a:p>
      </dgm:t>
    </dgm:pt>
    <dgm:pt modelId="{CDA8015C-E414-4C79-B018-F037C714E500}" type="parTrans" cxnId="{5A97AB7B-57E0-4B3C-86B7-FB3DF25659A9}">
      <dgm:prSet/>
      <dgm:spPr/>
      <dgm:t>
        <a:bodyPr/>
        <a:lstStyle/>
        <a:p>
          <a:endParaRPr lang="en-US"/>
        </a:p>
      </dgm:t>
    </dgm:pt>
    <dgm:pt modelId="{C071F70B-81CC-4439-B2EE-52EBB8A648E0}" type="sibTrans" cxnId="{5A97AB7B-57E0-4B3C-86B7-FB3DF25659A9}">
      <dgm:prSet/>
      <dgm:spPr/>
      <dgm:t>
        <a:bodyPr/>
        <a:lstStyle/>
        <a:p>
          <a:endParaRPr lang="en-US"/>
        </a:p>
      </dgm:t>
    </dgm:pt>
    <dgm:pt modelId="{5624A7ED-9E8E-4E3A-977C-1FA1D2AB2B98}">
      <dgm:prSet/>
      <dgm:spPr/>
      <dgm:t>
        <a:bodyPr/>
        <a:lstStyle/>
        <a:p>
          <a:r>
            <a:rPr lang="en-US"/>
            <a:t>Create</a:t>
          </a:r>
        </a:p>
      </dgm:t>
    </dgm:pt>
    <dgm:pt modelId="{19B41A30-5868-4E2A-A817-589590216D51}" type="parTrans" cxnId="{39B74023-5ABF-4D4D-99B9-ED403190319C}">
      <dgm:prSet/>
      <dgm:spPr/>
      <dgm:t>
        <a:bodyPr/>
        <a:lstStyle/>
        <a:p>
          <a:endParaRPr lang="en-US"/>
        </a:p>
      </dgm:t>
    </dgm:pt>
    <dgm:pt modelId="{666810DA-16DC-4EAF-9F38-184CE76DCAE3}" type="sibTrans" cxnId="{39B74023-5ABF-4D4D-99B9-ED403190319C}">
      <dgm:prSet/>
      <dgm:spPr/>
      <dgm:t>
        <a:bodyPr/>
        <a:lstStyle/>
        <a:p>
          <a:endParaRPr lang="en-US"/>
        </a:p>
      </dgm:t>
    </dgm:pt>
    <dgm:pt modelId="{E760432D-0C95-4612-AD12-9A8B3590572F}">
      <dgm:prSet/>
      <dgm:spPr/>
      <dgm:t>
        <a:bodyPr/>
        <a:lstStyle/>
        <a:p>
          <a:r>
            <a:rPr lang="en-US" dirty="0"/>
            <a:t>Create an ID using </a:t>
          </a:r>
          <a:r>
            <a:rPr lang="en-US" b="1" dirty="0"/>
            <a:t>ONLY NUMBERS </a:t>
          </a:r>
          <a:r>
            <a:rPr lang="en-US" dirty="0"/>
            <a:t>– no names, nicknames etc. Use your birthdate, favorite year, etc.</a:t>
          </a:r>
        </a:p>
      </dgm:t>
    </dgm:pt>
    <dgm:pt modelId="{597457C8-D860-490B-B7A9-26DBBFA7768A}" type="parTrans" cxnId="{DF2B8D91-31ED-4995-9E69-AE056026730F}">
      <dgm:prSet/>
      <dgm:spPr/>
      <dgm:t>
        <a:bodyPr/>
        <a:lstStyle/>
        <a:p>
          <a:endParaRPr lang="en-US"/>
        </a:p>
      </dgm:t>
    </dgm:pt>
    <dgm:pt modelId="{8B0D82BC-420B-42C4-947F-DB09F71E4ADA}" type="sibTrans" cxnId="{DF2B8D91-31ED-4995-9E69-AE056026730F}">
      <dgm:prSet/>
      <dgm:spPr/>
      <dgm:t>
        <a:bodyPr/>
        <a:lstStyle/>
        <a:p>
          <a:endParaRPr lang="en-US"/>
        </a:p>
      </dgm:t>
    </dgm:pt>
    <dgm:pt modelId="{8EAB2968-AB7E-4AAB-9B91-4E8D457FFE69}">
      <dgm:prSet/>
      <dgm:spPr/>
      <dgm:t>
        <a:bodyPr/>
        <a:lstStyle/>
        <a:p>
          <a:r>
            <a:rPr lang="en-US"/>
            <a:t>Enter</a:t>
          </a:r>
        </a:p>
      </dgm:t>
    </dgm:pt>
    <dgm:pt modelId="{43152851-EC3B-4410-8DF6-76CFE76A1052}" type="parTrans" cxnId="{0DF41FF6-9215-4C30-8E6F-4538DED8EB61}">
      <dgm:prSet/>
      <dgm:spPr/>
      <dgm:t>
        <a:bodyPr/>
        <a:lstStyle/>
        <a:p>
          <a:endParaRPr lang="en-US"/>
        </a:p>
      </dgm:t>
    </dgm:pt>
    <dgm:pt modelId="{E73F8B67-C198-4916-B0D2-3903F0283BBA}" type="sibTrans" cxnId="{0DF41FF6-9215-4C30-8E6F-4538DED8EB61}">
      <dgm:prSet/>
      <dgm:spPr/>
      <dgm:t>
        <a:bodyPr/>
        <a:lstStyle/>
        <a:p>
          <a:endParaRPr lang="en-US"/>
        </a:p>
      </dgm:t>
    </dgm:pt>
    <dgm:pt modelId="{28DF3BC2-673D-4019-825B-10117EE669B3}">
      <dgm:prSet custT="1"/>
      <dgm:spPr/>
      <dgm:t>
        <a:bodyPr/>
        <a:lstStyle/>
        <a:p>
          <a:r>
            <a:rPr lang="en-US" sz="1500" dirty="0"/>
            <a:t>Enter the code: </a:t>
          </a:r>
          <a:r>
            <a:rPr lang="en-US" sz="3200" b="1" i="0" u="none" dirty="0"/>
            <a:t>vrx49</a:t>
          </a:r>
          <a:endParaRPr lang="en-US" sz="3200" b="1" dirty="0"/>
        </a:p>
      </dgm:t>
    </dgm:pt>
    <dgm:pt modelId="{AEE99477-E422-4D94-8160-111592F83064}" type="parTrans" cxnId="{99D71FBE-6B48-417B-8EC4-3E6C31C26484}">
      <dgm:prSet/>
      <dgm:spPr/>
      <dgm:t>
        <a:bodyPr/>
        <a:lstStyle/>
        <a:p>
          <a:endParaRPr lang="en-US"/>
        </a:p>
      </dgm:t>
    </dgm:pt>
    <dgm:pt modelId="{9A4DAE60-68B1-4042-BA49-D391B5FA094E}" type="sibTrans" cxnId="{99D71FBE-6B48-417B-8EC4-3E6C31C26484}">
      <dgm:prSet/>
      <dgm:spPr/>
      <dgm:t>
        <a:bodyPr/>
        <a:lstStyle/>
        <a:p>
          <a:endParaRPr lang="en-US"/>
        </a:p>
      </dgm:t>
    </dgm:pt>
    <dgm:pt modelId="{63312315-7C41-4499-B45C-1271CFF0795D}">
      <dgm:prSet/>
      <dgm:spPr/>
      <dgm:t>
        <a:bodyPr/>
        <a:lstStyle/>
        <a:p>
          <a:r>
            <a:rPr lang="en-US" dirty="0"/>
            <a:t>Type</a:t>
          </a:r>
        </a:p>
      </dgm:t>
    </dgm:pt>
    <dgm:pt modelId="{745100F6-1CDE-47A8-97D9-A6BA022E76D2}" type="parTrans" cxnId="{169FD197-126B-40F5-9A51-4389393D31E0}">
      <dgm:prSet/>
      <dgm:spPr/>
      <dgm:t>
        <a:bodyPr/>
        <a:lstStyle/>
        <a:p>
          <a:endParaRPr lang="en-US"/>
        </a:p>
      </dgm:t>
    </dgm:pt>
    <dgm:pt modelId="{3CD4735A-8E52-4EE2-9570-EAF9AF4336E1}" type="sibTrans" cxnId="{169FD197-126B-40F5-9A51-4389393D31E0}">
      <dgm:prSet/>
      <dgm:spPr/>
      <dgm:t>
        <a:bodyPr/>
        <a:lstStyle/>
        <a:p>
          <a:endParaRPr lang="en-US"/>
        </a:p>
      </dgm:t>
    </dgm:pt>
    <dgm:pt modelId="{6996E09D-7731-45DC-BA38-9490AD2AFC91}">
      <dgm:prSet/>
      <dgm:spPr/>
      <dgm:t>
        <a:bodyPr/>
        <a:lstStyle/>
        <a:p>
          <a:r>
            <a:rPr lang="en-US" dirty="0"/>
            <a:t>Type in a greeting so we know it works</a:t>
          </a:r>
        </a:p>
      </dgm:t>
    </dgm:pt>
    <dgm:pt modelId="{BF96A4D3-DBEA-4124-BFC3-5D7B2F7D3EB3}" type="parTrans" cxnId="{9327242D-9AF8-47F2-BE64-825C2961D17E}">
      <dgm:prSet/>
      <dgm:spPr/>
      <dgm:t>
        <a:bodyPr/>
        <a:lstStyle/>
        <a:p>
          <a:endParaRPr lang="en-US"/>
        </a:p>
      </dgm:t>
    </dgm:pt>
    <dgm:pt modelId="{38027381-6917-4FA1-9384-5F66CF372CD2}" type="sibTrans" cxnId="{9327242D-9AF8-47F2-BE64-825C2961D17E}">
      <dgm:prSet/>
      <dgm:spPr/>
      <dgm:t>
        <a:bodyPr/>
        <a:lstStyle/>
        <a:p>
          <a:endParaRPr lang="en-US"/>
        </a:p>
      </dgm:t>
    </dgm:pt>
    <dgm:pt modelId="{20CE9F8E-33CD-E145-A539-EF5C79810DB5}" type="pres">
      <dgm:prSet presAssocID="{13C91F3C-8B5B-4536-8D70-5DF3AF5D53EA}" presName="Name0" presStyleCnt="0">
        <dgm:presLayoutVars>
          <dgm:dir/>
          <dgm:animLvl val="lvl"/>
          <dgm:resizeHandles val="exact"/>
        </dgm:presLayoutVars>
      </dgm:prSet>
      <dgm:spPr/>
    </dgm:pt>
    <dgm:pt modelId="{0882F53A-1350-C64E-9352-FDB546D045FF}" type="pres">
      <dgm:prSet presAssocID="{63312315-7C41-4499-B45C-1271CFF0795D}" presName="boxAndChildren" presStyleCnt="0"/>
      <dgm:spPr/>
    </dgm:pt>
    <dgm:pt modelId="{D6050F3A-03CF-294F-A733-31C82C302A15}" type="pres">
      <dgm:prSet presAssocID="{63312315-7C41-4499-B45C-1271CFF0795D}" presName="parentTextBox" presStyleLbl="alignNode1" presStyleIdx="0" presStyleCnt="4"/>
      <dgm:spPr/>
    </dgm:pt>
    <dgm:pt modelId="{DA00D926-2E2F-D840-85B4-6D99C74CD334}" type="pres">
      <dgm:prSet presAssocID="{63312315-7C41-4499-B45C-1271CFF0795D}" presName="descendantBox" presStyleLbl="bgAccFollowNode1" presStyleIdx="0" presStyleCnt="4"/>
      <dgm:spPr/>
    </dgm:pt>
    <dgm:pt modelId="{B59723A7-BDEC-FF46-A3A5-618FBF65AA4D}" type="pres">
      <dgm:prSet presAssocID="{E73F8B67-C198-4916-B0D2-3903F0283BBA}" presName="sp" presStyleCnt="0"/>
      <dgm:spPr/>
    </dgm:pt>
    <dgm:pt modelId="{E91D2AC9-4FA4-F24D-B0DC-C3B8A30C64B7}" type="pres">
      <dgm:prSet presAssocID="{8EAB2968-AB7E-4AAB-9B91-4E8D457FFE69}" presName="arrowAndChildren" presStyleCnt="0"/>
      <dgm:spPr/>
    </dgm:pt>
    <dgm:pt modelId="{07DBE609-B807-5945-AFEB-7C5FEFD0FB43}" type="pres">
      <dgm:prSet presAssocID="{8EAB2968-AB7E-4AAB-9B91-4E8D457FFE69}" presName="parentTextArrow" presStyleLbl="node1" presStyleIdx="0" presStyleCnt="0"/>
      <dgm:spPr/>
    </dgm:pt>
    <dgm:pt modelId="{48A65074-CFCE-844C-8052-98A774892E54}" type="pres">
      <dgm:prSet presAssocID="{8EAB2968-AB7E-4AAB-9B91-4E8D457FFE69}" presName="arrow" presStyleLbl="alignNode1" presStyleIdx="1" presStyleCnt="4"/>
      <dgm:spPr/>
    </dgm:pt>
    <dgm:pt modelId="{BD79F22A-461A-3345-B99A-628A84952395}" type="pres">
      <dgm:prSet presAssocID="{8EAB2968-AB7E-4AAB-9B91-4E8D457FFE69}" presName="descendantArrow" presStyleLbl="bgAccFollowNode1" presStyleIdx="1" presStyleCnt="4"/>
      <dgm:spPr/>
    </dgm:pt>
    <dgm:pt modelId="{C02EE81E-7002-2247-A67B-AC6C8B2A1F7A}" type="pres">
      <dgm:prSet presAssocID="{666810DA-16DC-4EAF-9F38-184CE76DCAE3}" presName="sp" presStyleCnt="0"/>
      <dgm:spPr/>
    </dgm:pt>
    <dgm:pt modelId="{730153B4-BBE8-1C40-A172-BECC3B79EB83}" type="pres">
      <dgm:prSet presAssocID="{5624A7ED-9E8E-4E3A-977C-1FA1D2AB2B98}" presName="arrowAndChildren" presStyleCnt="0"/>
      <dgm:spPr/>
    </dgm:pt>
    <dgm:pt modelId="{C89A36EC-E379-EB45-B59F-B981F59B07CA}" type="pres">
      <dgm:prSet presAssocID="{5624A7ED-9E8E-4E3A-977C-1FA1D2AB2B98}" presName="parentTextArrow" presStyleLbl="node1" presStyleIdx="0" presStyleCnt="0"/>
      <dgm:spPr/>
    </dgm:pt>
    <dgm:pt modelId="{8FD7764F-5D29-CB44-BCAD-D5AE72345A52}" type="pres">
      <dgm:prSet presAssocID="{5624A7ED-9E8E-4E3A-977C-1FA1D2AB2B98}" presName="arrow" presStyleLbl="alignNode1" presStyleIdx="2" presStyleCnt="4"/>
      <dgm:spPr/>
    </dgm:pt>
    <dgm:pt modelId="{EEEEEE43-EDDD-6346-B2D8-FB05108C264E}" type="pres">
      <dgm:prSet presAssocID="{5624A7ED-9E8E-4E3A-977C-1FA1D2AB2B98}" presName="descendantArrow" presStyleLbl="bgAccFollowNode1" presStyleIdx="2" presStyleCnt="4"/>
      <dgm:spPr/>
    </dgm:pt>
    <dgm:pt modelId="{B8410B68-FE3E-8E42-8638-7EB3781D91C8}" type="pres">
      <dgm:prSet presAssocID="{9426B646-9E37-4770-8490-6EC7BFB0DEB6}" presName="sp" presStyleCnt="0"/>
      <dgm:spPr/>
    </dgm:pt>
    <dgm:pt modelId="{E75E4801-639F-2F45-86D9-1E9711FF2A1E}" type="pres">
      <dgm:prSet presAssocID="{E5027C22-E39E-4531-90BF-B8C8EAB4B949}" presName="arrowAndChildren" presStyleCnt="0"/>
      <dgm:spPr/>
    </dgm:pt>
    <dgm:pt modelId="{E2CB24D2-1D7C-A14E-B6D8-55A88516AB83}" type="pres">
      <dgm:prSet presAssocID="{E5027C22-E39E-4531-90BF-B8C8EAB4B949}" presName="parentTextArrow" presStyleLbl="node1" presStyleIdx="0" presStyleCnt="0"/>
      <dgm:spPr/>
    </dgm:pt>
    <dgm:pt modelId="{0CF090DC-612F-8B43-979E-448C202B8153}" type="pres">
      <dgm:prSet presAssocID="{E5027C22-E39E-4531-90BF-B8C8EAB4B949}" presName="arrow" presStyleLbl="alignNode1" presStyleIdx="3" presStyleCnt="4"/>
      <dgm:spPr/>
    </dgm:pt>
    <dgm:pt modelId="{F171EEBE-6E35-794D-B68F-45A40A1A76F5}" type="pres">
      <dgm:prSet presAssocID="{E5027C22-E39E-4531-90BF-B8C8EAB4B949}" presName="descendantArrow" presStyleLbl="bgAccFollowNode1" presStyleIdx="3" presStyleCnt="4"/>
      <dgm:spPr/>
    </dgm:pt>
  </dgm:ptLst>
  <dgm:cxnLst>
    <dgm:cxn modelId="{DB460200-3D7E-C44B-8FF6-94939B3E4318}" type="presOf" srcId="{8EAB2968-AB7E-4AAB-9B91-4E8D457FFE69}" destId="{07DBE609-B807-5945-AFEB-7C5FEFD0FB43}" srcOrd="0" destOrd="0" presId="urn:microsoft.com/office/officeart/2016/7/layout/VerticalDownArrowProcess"/>
    <dgm:cxn modelId="{9010131B-AB8F-E148-83F8-DC16060742B2}" type="presOf" srcId="{13C91F3C-8B5B-4536-8D70-5DF3AF5D53EA}" destId="{20CE9F8E-33CD-E145-A539-EF5C79810DB5}" srcOrd="0" destOrd="0" presId="urn:microsoft.com/office/officeart/2016/7/layout/VerticalDownArrowProcess"/>
    <dgm:cxn modelId="{39B74023-5ABF-4D4D-99B9-ED403190319C}" srcId="{13C91F3C-8B5B-4536-8D70-5DF3AF5D53EA}" destId="{5624A7ED-9E8E-4E3A-977C-1FA1D2AB2B98}" srcOrd="1" destOrd="0" parTransId="{19B41A30-5868-4E2A-A817-589590216D51}" sibTransId="{666810DA-16DC-4EAF-9F38-184CE76DCAE3}"/>
    <dgm:cxn modelId="{17495224-FFE5-8E42-9880-2B0A214EEAD7}" type="presOf" srcId="{E5027C22-E39E-4531-90BF-B8C8EAB4B949}" destId="{E2CB24D2-1D7C-A14E-B6D8-55A88516AB83}" srcOrd="0" destOrd="0" presId="urn:microsoft.com/office/officeart/2016/7/layout/VerticalDownArrowProcess"/>
    <dgm:cxn modelId="{9327242D-9AF8-47F2-BE64-825C2961D17E}" srcId="{63312315-7C41-4499-B45C-1271CFF0795D}" destId="{6996E09D-7731-45DC-BA38-9490AD2AFC91}" srcOrd="0" destOrd="0" parTransId="{BF96A4D3-DBEA-4124-BFC3-5D7B2F7D3EB3}" sibTransId="{38027381-6917-4FA1-9384-5F66CF372CD2}"/>
    <dgm:cxn modelId="{3A71C43D-0923-4C00-936A-D38B5E72497C}" srcId="{13C91F3C-8B5B-4536-8D70-5DF3AF5D53EA}" destId="{E5027C22-E39E-4531-90BF-B8C8EAB4B949}" srcOrd="0" destOrd="0" parTransId="{41C2D218-98C1-458A-AD8C-7562AE066B5D}" sibTransId="{9426B646-9E37-4770-8490-6EC7BFB0DEB6}"/>
    <dgm:cxn modelId="{CD3E0C48-E1FD-1748-B4C0-66DFCA7CA40C}" type="presOf" srcId="{5624A7ED-9E8E-4E3A-977C-1FA1D2AB2B98}" destId="{8FD7764F-5D29-CB44-BCAD-D5AE72345A52}" srcOrd="1" destOrd="0" presId="urn:microsoft.com/office/officeart/2016/7/layout/VerticalDownArrowProcess"/>
    <dgm:cxn modelId="{CC83A361-9DAB-6441-9D9D-A29420FACBE8}" type="presOf" srcId="{4D9880D2-1925-406E-9C45-E0B14E22C10F}" destId="{F171EEBE-6E35-794D-B68F-45A40A1A76F5}" srcOrd="0" destOrd="0" presId="urn:microsoft.com/office/officeart/2016/7/layout/VerticalDownArrowProcess"/>
    <dgm:cxn modelId="{A9DE6375-2DF6-9245-B18B-4F6E5C83DE36}" type="presOf" srcId="{E760432D-0C95-4612-AD12-9A8B3590572F}" destId="{EEEEEE43-EDDD-6346-B2D8-FB05108C264E}" srcOrd="0" destOrd="0" presId="urn:microsoft.com/office/officeart/2016/7/layout/VerticalDownArrowProcess"/>
    <dgm:cxn modelId="{5A97AB7B-57E0-4B3C-86B7-FB3DF25659A9}" srcId="{E5027C22-E39E-4531-90BF-B8C8EAB4B949}" destId="{4D9880D2-1925-406E-9C45-E0B14E22C10F}" srcOrd="0" destOrd="0" parTransId="{CDA8015C-E414-4C79-B018-F037C714E500}" sibTransId="{C071F70B-81CC-4439-B2EE-52EBB8A648E0}"/>
    <dgm:cxn modelId="{DF2B8D91-31ED-4995-9E69-AE056026730F}" srcId="{5624A7ED-9E8E-4E3A-977C-1FA1D2AB2B98}" destId="{E760432D-0C95-4612-AD12-9A8B3590572F}" srcOrd="0" destOrd="0" parTransId="{597457C8-D860-490B-B7A9-26DBBFA7768A}" sibTransId="{8B0D82BC-420B-42C4-947F-DB09F71E4ADA}"/>
    <dgm:cxn modelId="{DF102594-7F0D-3E44-8850-FBBDE1A3A847}" type="presOf" srcId="{5624A7ED-9E8E-4E3A-977C-1FA1D2AB2B98}" destId="{C89A36EC-E379-EB45-B59F-B981F59B07CA}" srcOrd="0" destOrd="0" presId="urn:microsoft.com/office/officeart/2016/7/layout/VerticalDownArrowProcess"/>
    <dgm:cxn modelId="{169FD197-126B-40F5-9A51-4389393D31E0}" srcId="{13C91F3C-8B5B-4536-8D70-5DF3AF5D53EA}" destId="{63312315-7C41-4499-B45C-1271CFF0795D}" srcOrd="3" destOrd="0" parTransId="{745100F6-1CDE-47A8-97D9-A6BA022E76D2}" sibTransId="{3CD4735A-8E52-4EE2-9570-EAF9AF4336E1}"/>
    <dgm:cxn modelId="{15B918B9-9B58-E146-8999-53669D9885A8}" type="presOf" srcId="{8EAB2968-AB7E-4AAB-9B91-4E8D457FFE69}" destId="{48A65074-CFCE-844C-8052-98A774892E54}" srcOrd="1" destOrd="0" presId="urn:microsoft.com/office/officeart/2016/7/layout/VerticalDownArrowProcess"/>
    <dgm:cxn modelId="{99D71FBE-6B48-417B-8EC4-3E6C31C26484}" srcId="{8EAB2968-AB7E-4AAB-9B91-4E8D457FFE69}" destId="{28DF3BC2-673D-4019-825B-10117EE669B3}" srcOrd="0" destOrd="0" parTransId="{AEE99477-E422-4D94-8160-111592F83064}" sibTransId="{9A4DAE60-68B1-4042-BA49-D391B5FA094E}"/>
    <dgm:cxn modelId="{52B28FC5-6F06-5645-A474-F58E7DB0FD9A}" type="presOf" srcId="{6996E09D-7731-45DC-BA38-9490AD2AFC91}" destId="{DA00D926-2E2F-D840-85B4-6D99C74CD334}" srcOrd="0" destOrd="0" presId="urn:microsoft.com/office/officeart/2016/7/layout/VerticalDownArrowProcess"/>
    <dgm:cxn modelId="{45AF02C6-3E1C-154C-BEC3-D78FA42A2B1E}" type="presOf" srcId="{28DF3BC2-673D-4019-825B-10117EE669B3}" destId="{BD79F22A-461A-3345-B99A-628A84952395}" srcOrd="0" destOrd="0" presId="urn:microsoft.com/office/officeart/2016/7/layout/VerticalDownArrowProcess"/>
    <dgm:cxn modelId="{33733BEE-2030-2E49-B11F-44790F3355BC}" type="presOf" srcId="{63312315-7C41-4499-B45C-1271CFF0795D}" destId="{D6050F3A-03CF-294F-A733-31C82C302A15}" srcOrd="0" destOrd="0" presId="urn:microsoft.com/office/officeart/2016/7/layout/VerticalDownArrowProcess"/>
    <dgm:cxn modelId="{26401EF0-9ACF-EA4A-90A0-D54F64576B05}" type="presOf" srcId="{E5027C22-E39E-4531-90BF-B8C8EAB4B949}" destId="{0CF090DC-612F-8B43-979E-448C202B8153}" srcOrd="1" destOrd="0" presId="urn:microsoft.com/office/officeart/2016/7/layout/VerticalDownArrowProcess"/>
    <dgm:cxn modelId="{0DF41FF6-9215-4C30-8E6F-4538DED8EB61}" srcId="{13C91F3C-8B5B-4536-8D70-5DF3AF5D53EA}" destId="{8EAB2968-AB7E-4AAB-9B91-4E8D457FFE69}" srcOrd="2" destOrd="0" parTransId="{43152851-EC3B-4410-8DF6-76CFE76A1052}" sibTransId="{E73F8B67-C198-4916-B0D2-3903F0283BBA}"/>
    <dgm:cxn modelId="{4ADB0F85-DF2C-CC45-9123-4B078110B16B}" type="presParOf" srcId="{20CE9F8E-33CD-E145-A539-EF5C79810DB5}" destId="{0882F53A-1350-C64E-9352-FDB546D045FF}" srcOrd="0" destOrd="0" presId="urn:microsoft.com/office/officeart/2016/7/layout/VerticalDownArrowProcess"/>
    <dgm:cxn modelId="{4A6201AC-EAEB-0B4E-8D5A-0E2F3E01239C}" type="presParOf" srcId="{0882F53A-1350-C64E-9352-FDB546D045FF}" destId="{D6050F3A-03CF-294F-A733-31C82C302A15}" srcOrd="0" destOrd="0" presId="urn:microsoft.com/office/officeart/2016/7/layout/VerticalDownArrowProcess"/>
    <dgm:cxn modelId="{36BC1D97-8307-8244-9ED9-FA8FAC2E9DBB}" type="presParOf" srcId="{0882F53A-1350-C64E-9352-FDB546D045FF}" destId="{DA00D926-2E2F-D840-85B4-6D99C74CD334}" srcOrd="1" destOrd="0" presId="urn:microsoft.com/office/officeart/2016/7/layout/VerticalDownArrowProcess"/>
    <dgm:cxn modelId="{0287471D-AC57-C042-92A9-0698DAACC8E1}" type="presParOf" srcId="{20CE9F8E-33CD-E145-A539-EF5C79810DB5}" destId="{B59723A7-BDEC-FF46-A3A5-618FBF65AA4D}" srcOrd="1" destOrd="0" presId="urn:microsoft.com/office/officeart/2016/7/layout/VerticalDownArrowProcess"/>
    <dgm:cxn modelId="{96574988-450F-F844-8F16-D5823E679A1A}" type="presParOf" srcId="{20CE9F8E-33CD-E145-A539-EF5C79810DB5}" destId="{E91D2AC9-4FA4-F24D-B0DC-C3B8A30C64B7}" srcOrd="2" destOrd="0" presId="urn:microsoft.com/office/officeart/2016/7/layout/VerticalDownArrowProcess"/>
    <dgm:cxn modelId="{8522469D-73D8-B345-A7C8-95FBA5230CDD}" type="presParOf" srcId="{E91D2AC9-4FA4-F24D-B0DC-C3B8A30C64B7}" destId="{07DBE609-B807-5945-AFEB-7C5FEFD0FB43}" srcOrd="0" destOrd="0" presId="urn:microsoft.com/office/officeart/2016/7/layout/VerticalDownArrowProcess"/>
    <dgm:cxn modelId="{7E796BD5-7262-444E-B914-6CFBA3114329}" type="presParOf" srcId="{E91D2AC9-4FA4-F24D-B0DC-C3B8A30C64B7}" destId="{48A65074-CFCE-844C-8052-98A774892E54}" srcOrd="1" destOrd="0" presId="urn:microsoft.com/office/officeart/2016/7/layout/VerticalDownArrowProcess"/>
    <dgm:cxn modelId="{D098905C-EEBF-E54E-A990-CB9DA48EFC3E}" type="presParOf" srcId="{E91D2AC9-4FA4-F24D-B0DC-C3B8A30C64B7}" destId="{BD79F22A-461A-3345-B99A-628A84952395}" srcOrd="2" destOrd="0" presId="urn:microsoft.com/office/officeart/2016/7/layout/VerticalDownArrowProcess"/>
    <dgm:cxn modelId="{04B8B896-6F02-E846-B246-A7C05D7165F0}" type="presParOf" srcId="{20CE9F8E-33CD-E145-A539-EF5C79810DB5}" destId="{C02EE81E-7002-2247-A67B-AC6C8B2A1F7A}" srcOrd="3" destOrd="0" presId="urn:microsoft.com/office/officeart/2016/7/layout/VerticalDownArrowProcess"/>
    <dgm:cxn modelId="{704D87A6-BEA0-594B-8449-F546D78FAC36}" type="presParOf" srcId="{20CE9F8E-33CD-E145-A539-EF5C79810DB5}" destId="{730153B4-BBE8-1C40-A172-BECC3B79EB83}" srcOrd="4" destOrd="0" presId="urn:microsoft.com/office/officeart/2016/7/layout/VerticalDownArrowProcess"/>
    <dgm:cxn modelId="{F5DB2822-A912-1F40-BE6E-251817053370}" type="presParOf" srcId="{730153B4-BBE8-1C40-A172-BECC3B79EB83}" destId="{C89A36EC-E379-EB45-B59F-B981F59B07CA}" srcOrd="0" destOrd="0" presId="urn:microsoft.com/office/officeart/2016/7/layout/VerticalDownArrowProcess"/>
    <dgm:cxn modelId="{84DB9E28-714E-094D-9948-BCE045516A94}" type="presParOf" srcId="{730153B4-BBE8-1C40-A172-BECC3B79EB83}" destId="{8FD7764F-5D29-CB44-BCAD-D5AE72345A52}" srcOrd="1" destOrd="0" presId="urn:microsoft.com/office/officeart/2016/7/layout/VerticalDownArrowProcess"/>
    <dgm:cxn modelId="{499B0883-4AA0-A446-8E0B-91B06EBAA647}" type="presParOf" srcId="{730153B4-BBE8-1C40-A172-BECC3B79EB83}" destId="{EEEEEE43-EDDD-6346-B2D8-FB05108C264E}" srcOrd="2" destOrd="0" presId="urn:microsoft.com/office/officeart/2016/7/layout/VerticalDownArrowProcess"/>
    <dgm:cxn modelId="{720225C2-391A-2C44-964F-1115AB0B1032}" type="presParOf" srcId="{20CE9F8E-33CD-E145-A539-EF5C79810DB5}" destId="{B8410B68-FE3E-8E42-8638-7EB3781D91C8}" srcOrd="5" destOrd="0" presId="urn:microsoft.com/office/officeart/2016/7/layout/VerticalDownArrowProcess"/>
    <dgm:cxn modelId="{1B38DE72-461D-AB45-A4ED-33017CC10E23}" type="presParOf" srcId="{20CE9F8E-33CD-E145-A539-EF5C79810DB5}" destId="{E75E4801-639F-2F45-86D9-1E9711FF2A1E}" srcOrd="6" destOrd="0" presId="urn:microsoft.com/office/officeart/2016/7/layout/VerticalDownArrowProcess"/>
    <dgm:cxn modelId="{FA83D411-C428-5A42-8B7B-7274AA3B4A83}" type="presParOf" srcId="{E75E4801-639F-2F45-86D9-1E9711FF2A1E}" destId="{E2CB24D2-1D7C-A14E-B6D8-55A88516AB83}" srcOrd="0" destOrd="0" presId="urn:microsoft.com/office/officeart/2016/7/layout/VerticalDownArrowProcess"/>
    <dgm:cxn modelId="{5C08C11A-2245-0545-8677-D275F1C97FC9}" type="presParOf" srcId="{E75E4801-639F-2F45-86D9-1E9711FF2A1E}" destId="{0CF090DC-612F-8B43-979E-448C202B8153}" srcOrd="1" destOrd="0" presId="urn:microsoft.com/office/officeart/2016/7/layout/VerticalDownArrowProcess"/>
    <dgm:cxn modelId="{FA445ADD-FAA4-2A49-9554-BD72FD48603B}" type="presParOf" srcId="{E75E4801-639F-2F45-86D9-1E9711FF2A1E}" destId="{F171EEBE-6E35-794D-B68F-45A40A1A76F5}" srcOrd="2" destOrd="0" presId="urn:microsoft.com/office/officeart/2016/7/layout/VerticalDown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650D23-AB3B-4077-B51E-D00E83B2648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EC72A007-34E5-48FC-959C-8A4C57E95C76}">
      <dgm:prSet/>
      <dgm:spPr/>
      <dgm:t>
        <a:bodyPr/>
        <a:lstStyle/>
        <a:p>
          <a:r>
            <a:rPr lang="en-US"/>
            <a:t>HOW DO YOU USE ART TO ADVANCE EQUITY WORK?</a:t>
          </a:r>
        </a:p>
      </dgm:t>
    </dgm:pt>
    <dgm:pt modelId="{1E47A67A-27B8-400B-AF30-8C110D9DE341}" type="parTrans" cxnId="{B0FA48BB-FC74-42C9-BE74-8E391420BD62}">
      <dgm:prSet/>
      <dgm:spPr/>
      <dgm:t>
        <a:bodyPr/>
        <a:lstStyle/>
        <a:p>
          <a:endParaRPr lang="en-US"/>
        </a:p>
      </dgm:t>
    </dgm:pt>
    <dgm:pt modelId="{F6B35DDB-C95C-40BB-BC70-90C1ED86559F}" type="sibTrans" cxnId="{B0FA48BB-FC74-42C9-BE74-8E391420BD62}">
      <dgm:prSet/>
      <dgm:spPr/>
      <dgm:t>
        <a:bodyPr/>
        <a:lstStyle/>
        <a:p>
          <a:endParaRPr lang="en-US"/>
        </a:p>
      </dgm:t>
    </dgm:pt>
    <dgm:pt modelId="{62C75222-5AC8-46AD-935A-FAE3F4AB9325}">
      <dgm:prSet/>
      <dgm:spPr/>
      <dgm:t>
        <a:bodyPr/>
        <a:lstStyle/>
        <a:p>
          <a:r>
            <a:rPr lang="en-US" dirty="0" err="1"/>
            <a:t>BackChannelChat.com</a:t>
          </a:r>
          <a:endParaRPr lang="en-US" dirty="0"/>
        </a:p>
      </dgm:t>
    </dgm:pt>
    <dgm:pt modelId="{036D205A-4C41-42B2-8598-B444A0D003BA}" type="parTrans" cxnId="{4873DAC4-F693-432D-A650-DDC88C52D912}">
      <dgm:prSet/>
      <dgm:spPr/>
      <dgm:t>
        <a:bodyPr/>
        <a:lstStyle/>
        <a:p>
          <a:endParaRPr lang="en-US"/>
        </a:p>
      </dgm:t>
    </dgm:pt>
    <dgm:pt modelId="{0D8FF609-4DBB-492E-ADC5-4CC15A6ADD39}" type="sibTrans" cxnId="{4873DAC4-F693-432D-A650-DDC88C52D912}">
      <dgm:prSet/>
      <dgm:spPr/>
      <dgm:t>
        <a:bodyPr/>
        <a:lstStyle/>
        <a:p>
          <a:endParaRPr lang="en-US"/>
        </a:p>
      </dgm:t>
    </dgm:pt>
    <dgm:pt modelId="{7B9C174A-665C-0848-B4BE-7A49AAE9F660}" type="pres">
      <dgm:prSet presAssocID="{21650D23-AB3B-4077-B51E-D00E83B2648D}" presName="linear" presStyleCnt="0">
        <dgm:presLayoutVars>
          <dgm:animLvl val="lvl"/>
          <dgm:resizeHandles val="exact"/>
        </dgm:presLayoutVars>
      </dgm:prSet>
      <dgm:spPr/>
    </dgm:pt>
    <dgm:pt modelId="{77E3B5CA-0379-8C44-9792-32DDCD3CDAC1}" type="pres">
      <dgm:prSet presAssocID="{62C75222-5AC8-46AD-935A-FAE3F4AB932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F74A1A9-FF84-B544-BF7D-E02A543E6145}" type="pres">
      <dgm:prSet presAssocID="{0D8FF609-4DBB-492E-ADC5-4CC15A6ADD39}" presName="spacer" presStyleCnt="0"/>
      <dgm:spPr/>
    </dgm:pt>
    <dgm:pt modelId="{AE928D2E-679A-D146-9CE6-FFFAD48AE2D0}" type="pres">
      <dgm:prSet presAssocID="{EC72A007-34E5-48FC-959C-8A4C57E95C7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2174C0C-C507-034A-80A9-24790120AB4E}" type="presOf" srcId="{EC72A007-34E5-48FC-959C-8A4C57E95C76}" destId="{AE928D2E-679A-D146-9CE6-FFFAD48AE2D0}" srcOrd="0" destOrd="0" presId="urn:microsoft.com/office/officeart/2005/8/layout/vList2"/>
    <dgm:cxn modelId="{3F5ABB6C-90C4-6849-A1A9-EFA18200696C}" type="presOf" srcId="{21650D23-AB3B-4077-B51E-D00E83B2648D}" destId="{7B9C174A-665C-0848-B4BE-7A49AAE9F660}" srcOrd="0" destOrd="0" presId="urn:microsoft.com/office/officeart/2005/8/layout/vList2"/>
    <dgm:cxn modelId="{B0FA48BB-FC74-42C9-BE74-8E391420BD62}" srcId="{21650D23-AB3B-4077-B51E-D00E83B2648D}" destId="{EC72A007-34E5-48FC-959C-8A4C57E95C76}" srcOrd="1" destOrd="0" parTransId="{1E47A67A-27B8-400B-AF30-8C110D9DE341}" sibTransId="{F6B35DDB-C95C-40BB-BC70-90C1ED86559F}"/>
    <dgm:cxn modelId="{4873DAC4-F693-432D-A650-DDC88C52D912}" srcId="{21650D23-AB3B-4077-B51E-D00E83B2648D}" destId="{62C75222-5AC8-46AD-935A-FAE3F4AB9325}" srcOrd="0" destOrd="0" parTransId="{036D205A-4C41-42B2-8598-B444A0D003BA}" sibTransId="{0D8FF609-4DBB-492E-ADC5-4CC15A6ADD39}"/>
    <dgm:cxn modelId="{008D85C8-178C-F943-873F-C3338DE9F422}" type="presOf" srcId="{62C75222-5AC8-46AD-935A-FAE3F4AB9325}" destId="{77E3B5CA-0379-8C44-9792-32DDCD3CDAC1}" srcOrd="0" destOrd="0" presId="urn:microsoft.com/office/officeart/2005/8/layout/vList2"/>
    <dgm:cxn modelId="{8CC9BFD8-A1CE-0141-8B21-437DED55EE3D}" type="presParOf" srcId="{7B9C174A-665C-0848-B4BE-7A49AAE9F660}" destId="{77E3B5CA-0379-8C44-9792-32DDCD3CDAC1}" srcOrd="0" destOrd="0" presId="urn:microsoft.com/office/officeart/2005/8/layout/vList2"/>
    <dgm:cxn modelId="{F8824DA0-34B8-2F45-8722-315D142A546A}" type="presParOf" srcId="{7B9C174A-665C-0848-B4BE-7A49AAE9F660}" destId="{3F74A1A9-FF84-B544-BF7D-E02A543E6145}" srcOrd="1" destOrd="0" presId="urn:microsoft.com/office/officeart/2005/8/layout/vList2"/>
    <dgm:cxn modelId="{0CDDADFF-FB50-3E47-9D74-63718086CF54}" type="presParOf" srcId="{7B9C174A-665C-0848-B4BE-7A49AAE9F660}" destId="{AE928D2E-679A-D146-9CE6-FFFAD48AE2D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D55A27B-A710-4D75-A937-0233F90063EF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F62C5B9-42C7-49B3-A960-BCE54F3D2183}">
      <dgm:prSet/>
      <dgm:spPr/>
      <dgm:t>
        <a:bodyPr/>
        <a:lstStyle/>
        <a:p>
          <a:r>
            <a:rPr lang="en-US" dirty="0"/>
            <a:t>HOW DO YOU GET STUDENTS TO BECOME AWARE OF SYSTEMS OF OPPRESSION?</a:t>
          </a:r>
        </a:p>
      </dgm:t>
    </dgm:pt>
    <dgm:pt modelId="{4E455BB3-621B-4611-9134-77CE8AB66945}" type="parTrans" cxnId="{3DF86093-F906-43CC-BC39-7331AACDDFBB}">
      <dgm:prSet/>
      <dgm:spPr/>
      <dgm:t>
        <a:bodyPr/>
        <a:lstStyle/>
        <a:p>
          <a:endParaRPr lang="en-US"/>
        </a:p>
      </dgm:t>
    </dgm:pt>
    <dgm:pt modelId="{219ADB05-B7E7-4A2F-B3C3-B5669D5941F9}" type="sibTrans" cxnId="{3DF86093-F906-43CC-BC39-7331AACDDFBB}">
      <dgm:prSet/>
      <dgm:spPr/>
      <dgm:t>
        <a:bodyPr/>
        <a:lstStyle/>
        <a:p>
          <a:endParaRPr lang="en-US"/>
        </a:p>
      </dgm:t>
    </dgm:pt>
    <dgm:pt modelId="{FB7BF3FD-DC86-48E3-A491-C38E9B4C535A}">
      <dgm:prSet/>
      <dgm:spPr/>
      <dgm:t>
        <a:bodyPr/>
        <a:lstStyle/>
        <a:p>
          <a:r>
            <a:rPr lang="en-US" dirty="0"/>
            <a:t>Think – Pair – Share   </a:t>
          </a:r>
        </a:p>
      </dgm:t>
    </dgm:pt>
    <dgm:pt modelId="{4F3C1AC4-9767-42B4-B7F2-91AB656A704D}" type="parTrans" cxnId="{9F1A32DF-D709-4166-A643-F05C871FB597}">
      <dgm:prSet/>
      <dgm:spPr/>
      <dgm:t>
        <a:bodyPr/>
        <a:lstStyle/>
        <a:p>
          <a:endParaRPr lang="en-US"/>
        </a:p>
      </dgm:t>
    </dgm:pt>
    <dgm:pt modelId="{E41B66DC-B1EF-4551-8B8A-0EBFFF64E2DF}" type="sibTrans" cxnId="{9F1A32DF-D709-4166-A643-F05C871FB597}">
      <dgm:prSet/>
      <dgm:spPr/>
      <dgm:t>
        <a:bodyPr/>
        <a:lstStyle/>
        <a:p>
          <a:endParaRPr lang="en-US"/>
        </a:p>
      </dgm:t>
    </dgm:pt>
    <dgm:pt modelId="{18BB9AF3-CBFF-034D-B815-802EC28E91E9}" type="pres">
      <dgm:prSet presAssocID="{FD55A27B-A710-4D75-A937-0233F90063EF}" presName="diagram" presStyleCnt="0">
        <dgm:presLayoutVars>
          <dgm:dir/>
          <dgm:resizeHandles val="exact"/>
        </dgm:presLayoutVars>
      </dgm:prSet>
      <dgm:spPr/>
    </dgm:pt>
    <dgm:pt modelId="{26505C91-F4FB-1C46-B0EA-061EA58B8FCF}" type="pres">
      <dgm:prSet presAssocID="{AF62C5B9-42C7-49B3-A960-BCE54F3D2183}" presName="node" presStyleLbl="node1" presStyleIdx="0" presStyleCnt="2">
        <dgm:presLayoutVars>
          <dgm:bulletEnabled val="1"/>
        </dgm:presLayoutVars>
      </dgm:prSet>
      <dgm:spPr/>
    </dgm:pt>
    <dgm:pt modelId="{AD1BC921-C247-904D-8413-EDF69CEE594A}" type="pres">
      <dgm:prSet presAssocID="{219ADB05-B7E7-4A2F-B3C3-B5669D5941F9}" presName="sibTrans" presStyleCnt="0"/>
      <dgm:spPr/>
    </dgm:pt>
    <dgm:pt modelId="{DD9B11EA-7436-F343-AAD5-8CFE7308E3F1}" type="pres">
      <dgm:prSet presAssocID="{FB7BF3FD-DC86-48E3-A491-C38E9B4C535A}" presName="node" presStyleLbl="node1" presStyleIdx="1" presStyleCnt="2">
        <dgm:presLayoutVars>
          <dgm:bulletEnabled val="1"/>
        </dgm:presLayoutVars>
      </dgm:prSet>
      <dgm:spPr/>
    </dgm:pt>
  </dgm:ptLst>
  <dgm:cxnLst>
    <dgm:cxn modelId="{479FC106-393F-1948-B323-BCF434326E6C}" type="presOf" srcId="{FD55A27B-A710-4D75-A937-0233F90063EF}" destId="{18BB9AF3-CBFF-034D-B815-802EC28E91E9}" srcOrd="0" destOrd="0" presId="urn:microsoft.com/office/officeart/2005/8/layout/default"/>
    <dgm:cxn modelId="{3DF86093-F906-43CC-BC39-7331AACDDFBB}" srcId="{FD55A27B-A710-4D75-A937-0233F90063EF}" destId="{AF62C5B9-42C7-49B3-A960-BCE54F3D2183}" srcOrd="0" destOrd="0" parTransId="{4E455BB3-621B-4611-9134-77CE8AB66945}" sibTransId="{219ADB05-B7E7-4A2F-B3C3-B5669D5941F9}"/>
    <dgm:cxn modelId="{D49521A0-7E25-A045-81ED-C60CA10376A3}" type="presOf" srcId="{AF62C5B9-42C7-49B3-A960-BCE54F3D2183}" destId="{26505C91-F4FB-1C46-B0EA-061EA58B8FCF}" srcOrd="0" destOrd="0" presId="urn:microsoft.com/office/officeart/2005/8/layout/default"/>
    <dgm:cxn modelId="{9F1A32DF-D709-4166-A643-F05C871FB597}" srcId="{FD55A27B-A710-4D75-A937-0233F90063EF}" destId="{FB7BF3FD-DC86-48E3-A491-C38E9B4C535A}" srcOrd="1" destOrd="0" parTransId="{4F3C1AC4-9767-42B4-B7F2-91AB656A704D}" sibTransId="{E41B66DC-B1EF-4551-8B8A-0EBFFF64E2DF}"/>
    <dgm:cxn modelId="{613356FD-E044-3D48-8966-60A6261412EB}" type="presOf" srcId="{FB7BF3FD-DC86-48E3-A491-C38E9B4C535A}" destId="{DD9B11EA-7436-F343-AAD5-8CFE7308E3F1}" srcOrd="0" destOrd="0" presId="urn:microsoft.com/office/officeart/2005/8/layout/default"/>
    <dgm:cxn modelId="{E1363E60-FF2B-D645-8D19-1988D3410F8C}" type="presParOf" srcId="{18BB9AF3-CBFF-034D-B815-802EC28E91E9}" destId="{26505C91-F4FB-1C46-B0EA-061EA58B8FCF}" srcOrd="0" destOrd="0" presId="urn:microsoft.com/office/officeart/2005/8/layout/default"/>
    <dgm:cxn modelId="{ACA977D9-07A1-6943-96A9-BFEAF32B8C3F}" type="presParOf" srcId="{18BB9AF3-CBFF-034D-B815-802EC28E91E9}" destId="{AD1BC921-C247-904D-8413-EDF69CEE594A}" srcOrd="1" destOrd="0" presId="urn:microsoft.com/office/officeart/2005/8/layout/default"/>
    <dgm:cxn modelId="{DC008398-C4DB-DD4F-B726-10131E50309A}" type="presParOf" srcId="{18BB9AF3-CBFF-034D-B815-802EC28E91E9}" destId="{DD9B11EA-7436-F343-AAD5-8CFE7308E3F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A3ACF5-2629-4663-B949-6F3179396AD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3AD13896-B8F4-4BB1-8BB4-B8434A45E5C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Creating a culture for conversation</a:t>
          </a:r>
        </a:p>
      </dgm:t>
    </dgm:pt>
    <dgm:pt modelId="{5E0CAB84-BEA3-48DD-90B7-511ED94B1312}" type="parTrans" cxnId="{EAFCD4F9-2146-46E0-9DA6-AC697018C5D5}">
      <dgm:prSet/>
      <dgm:spPr/>
      <dgm:t>
        <a:bodyPr/>
        <a:lstStyle/>
        <a:p>
          <a:endParaRPr lang="en-US"/>
        </a:p>
      </dgm:t>
    </dgm:pt>
    <dgm:pt modelId="{26168F80-8C36-4EFD-AA94-EEB79963C892}" type="sibTrans" cxnId="{EAFCD4F9-2146-46E0-9DA6-AC697018C5D5}">
      <dgm:prSet/>
      <dgm:spPr/>
      <dgm:t>
        <a:bodyPr/>
        <a:lstStyle/>
        <a:p>
          <a:endParaRPr lang="en-US"/>
        </a:p>
      </dgm:t>
    </dgm:pt>
    <dgm:pt modelId="{3C60A58C-76C7-44E4-90D4-6335FD598E1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Narrative disclosure to model openness</a:t>
          </a:r>
        </a:p>
      </dgm:t>
    </dgm:pt>
    <dgm:pt modelId="{395BEB05-4101-46E3-A54D-3AB065960FCE}" type="parTrans" cxnId="{12D7C0BA-7C31-40D8-8BCE-5ADCBFEE4AAB}">
      <dgm:prSet/>
      <dgm:spPr/>
      <dgm:t>
        <a:bodyPr/>
        <a:lstStyle/>
        <a:p>
          <a:endParaRPr lang="en-US"/>
        </a:p>
      </dgm:t>
    </dgm:pt>
    <dgm:pt modelId="{5C95516B-E314-4AE1-BDBA-82D1053F2DB2}" type="sibTrans" cxnId="{12D7C0BA-7C31-40D8-8BCE-5ADCBFEE4AAB}">
      <dgm:prSet/>
      <dgm:spPr/>
      <dgm:t>
        <a:bodyPr/>
        <a:lstStyle/>
        <a:p>
          <a:endParaRPr lang="en-US"/>
        </a:p>
      </dgm:t>
    </dgm:pt>
    <dgm:pt modelId="{EDA9ACE9-7719-424E-9A10-57E8C69889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Cross racial team teaching</a:t>
          </a:r>
        </a:p>
      </dgm:t>
    </dgm:pt>
    <dgm:pt modelId="{0B619D2F-88E9-4CA5-BA02-96D20D06C5E4}" type="parTrans" cxnId="{65B4C289-DE5F-40BE-9F4D-F95843EADB5F}">
      <dgm:prSet/>
      <dgm:spPr/>
      <dgm:t>
        <a:bodyPr/>
        <a:lstStyle/>
        <a:p>
          <a:endParaRPr lang="en-US"/>
        </a:p>
      </dgm:t>
    </dgm:pt>
    <dgm:pt modelId="{0AA5251A-A5F8-46DF-B165-5AABAEA17259}" type="sibTrans" cxnId="{65B4C289-DE5F-40BE-9F4D-F95843EADB5F}">
      <dgm:prSet/>
      <dgm:spPr/>
      <dgm:t>
        <a:bodyPr/>
        <a:lstStyle/>
        <a:p>
          <a:endParaRPr lang="en-US"/>
        </a:p>
      </dgm:t>
    </dgm:pt>
    <dgm:pt modelId="{462351E7-8C7E-4293-9A4B-F780DFFE67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Mandating a space for all to be heard</a:t>
          </a:r>
        </a:p>
      </dgm:t>
    </dgm:pt>
    <dgm:pt modelId="{E5C63698-100C-45CB-B7D9-E92354E92DF6}" type="parTrans" cxnId="{37E3BAC0-AB6E-4A13-A91C-23576098DDFA}">
      <dgm:prSet/>
      <dgm:spPr/>
      <dgm:t>
        <a:bodyPr/>
        <a:lstStyle/>
        <a:p>
          <a:endParaRPr lang="en-US"/>
        </a:p>
      </dgm:t>
    </dgm:pt>
    <dgm:pt modelId="{5920C9F8-76D6-4A02-9272-83977A2EEF04}" type="sibTrans" cxnId="{37E3BAC0-AB6E-4A13-A91C-23576098DDFA}">
      <dgm:prSet/>
      <dgm:spPr/>
      <dgm:t>
        <a:bodyPr/>
        <a:lstStyle/>
        <a:p>
          <a:endParaRPr lang="en-US"/>
        </a:p>
      </dgm:t>
    </dgm:pt>
    <dgm:pt modelId="{5A8F3446-2B50-4D06-A441-CFCFFE2B59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Ethical use of teacher authority to create productive dissonance</a:t>
          </a:r>
        </a:p>
      </dgm:t>
    </dgm:pt>
    <dgm:pt modelId="{601CE3C4-1B14-48F1-8912-FB6A7CD112A9}" type="parTrans" cxnId="{4951F90E-0E01-4155-9D87-8ADA79C00D89}">
      <dgm:prSet/>
      <dgm:spPr/>
      <dgm:t>
        <a:bodyPr/>
        <a:lstStyle/>
        <a:p>
          <a:endParaRPr lang="en-US"/>
        </a:p>
      </dgm:t>
    </dgm:pt>
    <dgm:pt modelId="{9C3284C6-2AD8-4026-AD12-51BAE178BD6F}" type="sibTrans" cxnId="{4951F90E-0E01-4155-9D87-8ADA79C00D89}">
      <dgm:prSet/>
      <dgm:spPr/>
      <dgm:t>
        <a:bodyPr/>
        <a:lstStyle/>
        <a:p>
          <a:endParaRPr lang="en-US"/>
        </a:p>
      </dgm:t>
    </dgm:pt>
    <dgm:pt modelId="{09A0E3BB-F47B-42D7-AF58-AD84DCD4BE0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Crucial importance of institutional administration support</a:t>
          </a:r>
        </a:p>
      </dgm:t>
    </dgm:pt>
    <dgm:pt modelId="{7081BDD0-952D-4B66-8882-147DE90FC387}" type="parTrans" cxnId="{5E73BD81-9B1A-437B-98A3-07C948DF0AE1}">
      <dgm:prSet/>
      <dgm:spPr/>
      <dgm:t>
        <a:bodyPr/>
        <a:lstStyle/>
        <a:p>
          <a:endParaRPr lang="en-US"/>
        </a:p>
      </dgm:t>
    </dgm:pt>
    <dgm:pt modelId="{2C6EDDFB-A95C-4591-9478-F5610133E3C5}" type="sibTrans" cxnId="{5E73BD81-9B1A-437B-98A3-07C948DF0AE1}">
      <dgm:prSet/>
      <dgm:spPr/>
      <dgm:t>
        <a:bodyPr/>
        <a:lstStyle/>
        <a:p>
          <a:endParaRPr lang="en-US"/>
        </a:p>
      </dgm:t>
    </dgm:pt>
    <dgm:pt modelId="{05733316-8B52-4298-84FA-1DC35B6193FB}" type="pres">
      <dgm:prSet presAssocID="{88A3ACF5-2629-4663-B949-6F3179396ADB}" presName="root" presStyleCnt="0">
        <dgm:presLayoutVars>
          <dgm:dir/>
          <dgm:resizeHandles val="exact"/>
        </dgm:presLayoutVars>
      </dgm:prSet>
      <dgm:spPr/>
    </dgm:pt>
    <dgm:pt modelId="{5E0FD0C3-3EB3-4D17-8E57-20320135C220}" type="pres">
      <dgm:prSet presAssocID="{3AD13896-B8F4-4BB1-8BB4-B8434A45E5CB}" presName="compNode" presStyleCnt="0"/>
      <dgm:spPr/>
    </dgm:pt>
    <dgm:pt modelId="{A983698D-E459-4FB8-A573-A9D82EEAE97C}" type="pres">
      <dgm:prSet presAssocID="{3AD13896-B8F4-4BB1-8BB4-B8434A45E5CB}" presName="bgRect" presStyleLbl="bgShp" presStyleIdx="0" presStyleCnt="6"/>
      <dgm:spPr/>
    </dgm:pt>
    <dgm:pt modelId="{7207695E-EF57-4F9B-B4D4-5EB18DDCC670}" type="pres">
      <dgm:prSet presAssocID="{3AD13896-B8F4-4BB1-8BB4-B8434A45E5CB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4ABC18F-A923-4C12-ADFA-5E4FA6C9AB91}" type="pres">
      <dgm:prSet presAssocID="{3AD13896-B8F4-4BB1-8BB4-B8434A45E5CB}" presName="spaceRect" presStyleCnt="0"/>
      <dgm:spPr/>
    </dgm:pt>
    <dgm:pt modelId="{AA07F330-AA61-4C82-9478-7502A5D4EB4A}" type="pres">
      <dgm:prSet presAssocID="{3AD13896-B8F4-4BB1-8BB4-B8434A45E5CB}" presName="parTx" presStyleLbl="revTx" presStyleIdx="0" presStyleCnt="6">
        <dgm:presLayoutVars>
          <dgm:chMax val="0"/>
          <dgm:chPref val="0"/>
        </dgm:presLayoutVars>
      </dgm:prSet>
      <dgm:spPr/>
    </dgm:pt>
    <dgm:pt modelId="{F663BA1E-DBAA-4CF4-9A49-BF2F11A176BC}" type="pres">
      <dgm:prSet presAssocID="{26168F80-8C36-4EFD-AA94-EEB79963C892}" presName="sibTrans" presStyleCnt="0"/>
      <dgm:spPr/>
    </dgm:pt>
    <dgm:pt modelId="{1764FCD8-A4C5-4C67-B6C1-1F47CD8F8C71}" type="pres">
      <dgm:prSet presAssocID="{3C60A58C-76C7-44E4-90D4-6335FD598E11}" presName="compNode" presStyleCnt="0"/>
      <dgm:spPr/>
    </dgm:pt>
    <dgm:pt modelId="{545D5388-F13B-469B-8EF0-321BF71FA9B2}" type="pres">
      <dgm:prSet presAssocID="{3C60A58C-76C7-44E4-90D4-6335FD598E11}" presName="bgRect" presStyleLbl="bgShp" presStyleIdx="1" presStyleCnt="6"/>
      <dgm:spPr/>
    </dgm:pt>
    <dgm:pt modelId="{C086F4E1-57E7-4194-A627-267AFFD3F40B}" type="pres">
      <dgm:prSet presAssocID="{3C60A58C-76C7-44E4-90D4-6335FD598E11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E7AD7C2-1B41-406F-B46B-1D34DA596D07}" type="pres">
      <dgm:prSet presAssocID="{3C60A58C-76C7-44E4-90D4-6335FD598E11}" presName="spaceRect" presStyleCnt="0"/>
      <dgm:spPr/>
    </dgm:pt>
    <dgm:pt modelId="{A9F64D24-93CD-4683-A781-E6B8415ECB67}" type="pres">
      <dgm:prSet presAssocID="{3C60A58C-76C7-44E4-90D4-6335FD598E11}" presName="parTx" presStyleLbl="revTx" presStyleIdx="1" presStyleCnt="6">
        <dgm:presLayoutVars>
          <dgm:chMax val="0"/>
          <dgm:chPref val="0"/>
        </dgm:presLayoutVars>
      </dgm:prSet>
      <dgm:spPr/>
    </dgm:pt>
    <dgm:pt modelId="{9E8BB8DB-52FC-47A5-803C-8E4D8CE49DAB}" type="pres">
      <dgm:prSet presAssocID="{5C95516B-E314-4AE1-BDBA-82D1053F2DB2}" presName="sibTrans" presStyleCnt="0"/>
      <dgm:spPr/>
    </dgm:pt>
    <dgm:pt modelId="{1FE1AA15-AC99-41C7-A24F-45E964F338F3}" type="pres">
      <dgm:prSet presAssocID="{EDA9ACE9-7719-424E-9A10-57E8C6988926}" presName="compNode" presStyleCnt="0"/>
      <dgm:spPr/>
    </dgm:pt>
    <dgm:pt modelId="{6C787D22-FB08-418F-AB66-0D56B7E70AD4}" type="pres">
      <dgm:prSet presAssocID="{EDA9ACE9-7719-424E-9A10-57E8C6988926}" presName="bgRect" presStyleLbl="bgShp" presStyleIdx="2" presStyleCnt="6"/>
      <dgm:spPr/>
    </dgm:pt>
    <dgm:pt modelId="{44ADD524-A2F8-4955-8EFF-2A85AE9F0790}" type="pres">
      <dgm:prSet presAssocID="{EDA9ACE9-7719-424E-9A10-57E8C6988926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17F5AD38-56A2-4FEC-95EF-0F3CD6882261}" type="pres">
      <dgm:prSet presAssocID="{EDA9ACE9-7719-424E-9A10-57E8C6988926}" presName="spaceRect" presStyleCnt="0"/>
      <dgm:spPr/>
    </dgm:pt>
    <dgm:pt modelId="{E5E1A3F0-4FDA-44E1-9232-39CC4672BF63}" type="pres">
      <dgm:prSet presAssocID="{EDA9ACE9-7719-424E-9A10-57E8C6988926}" presName="parTx" presStyleLbl="revTx" presStyleIdx="2" presStyleCnt="6">
        <dgm:presLayoutVars>
          <dgm:chMax val="0"/>
          <dgm:chPref val="0"/>
        </dgm:presLayoutVars>
      </dgm:prSet>
      <dgm:spPr/>
    </dgm:pt>
    <dgm:pt modelId="{A1B36E63-1E2B-4BCD-B4BC-BA74D612D3BF}" type="pres">
      <dgm:prSet presAssocID="{0AA5251A-A5F8-46DF-B165-5AABAEA17259}" presName="sibTrans" presStyleCnt="0"/>
      <dgm:spPr/>
    </dgm:pt>
    <dgm:pt modelId="{20C3AE82-E31E-402F-A901-B8C1250BD1EA}" type="pres">
      <dgm:prSet presAssocID="{462351E7-8C7E-4293-9A4B-F780DFFE67EA}" presName="compNode" presStyleCnt="0"/>
      <dgm:spPr/>
    </dgm:pt>
    <dgm:pt modelId="{72CC39E7-2361-4040-9145-CCF1E10C81EC}" type="pres">
      <dgm:prSet presAssocID="{462351E7-8C7E-4293-9A4B-F780DFFE67EA}" presName="bgRect" presStyleLbl="bgShp" presStyleIdx="3" presStyleCnt="6"/>
      <dgm:spPr/>
    </dgm:pt>
    <dgm:pt modelId="{2DA4646F-FF5D-431C-8822-4A4CC7CCCA3F}" type="pres">
      <dgm:prSet presAssocID="{462351E7-8C7E-4293-9A4B-F780DFFE67EA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B4C08E74-1002-4F50-82BF-0E85FC136EC8}" type="pres">
      <dgm:prSet presAssocID="{462351E7-8C7E-4293-9A4B-F780DFFE67EA}" presName="spaceRect" presStyleCnt="0"/>
      <dgm:spPr/>
    </dgm:pt>
    <dgm:pt modelId="{85E0C6F4-FF01-41F9-8BEC-09EBBE96DAC6}" type="pres">
      <dgm:prSet presAssocID="{462351E7-8C7E-4293-9A4B-F780DFFE67EA}" presName="parTx" presStyleLbl="revTx" presStyleIdx="3" presStyleCnt="6">
        <dgm:presLayoutVars>
          <dgm:chMax val="0"/>
          <dgm:chPref val="0"/>
        </dgm:presLayoutVars>
      </dgm:prSet>
      <dgm:spPr/>
    </dgm:pt>
    <dgm:pt modelId="{4D9DE544-4E02-4E0E-9CF3-CCB8806F2155}" type="pres">
      <dgm:prSet presAssocID="{5920C9F8-76D6-4A02-9272-83977A2EEF04}" presName="sibTrans" presStyleCnt="0"/>
      <dgm:spPr/>
    </dgm:pt>
    <dgm:pt modelId="{E6D95FCF-3FA4-4868-A4E2-B3DDCFAE78A8}" type="pres">
      <dgm:prSet presAssocID="{5A8F3446-2B50-4D06-A441-CFCFFE2B5952}" presName="compNode" presStyleCnt="0"/>
      <dgm:spPr/>
    </dgm:pt>
    <dgm:pt modelId="{7E453574-7E3C-4B40-8E4C-EDE82DB4723A}" type="pres">
      <dgm:prSet presAssocID="{5A8F3446-2B50-4D06-A441-CFCFFE2B5952}" presName="bgRect" presStyleLbl="bgShp" presStyleIdx="4" presStyleCnt="6"/>
      <dgm:spPr/>
    </dgm:pt>
    <dgm:pt modelId="{826476E8-3843-4A28-B2EF-8F066683C36A}" type="pres">
      <dgm:prSet presAssocID="{5A8F3446-2B50-4D06-A441-CFCFFE2B5952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50CFBB48-018D-4949-899A-33524123D462}" type="pres">
      <dgm:prSet presAssocID="{5A8F3446-2B50-4D06-A441-CFCFFE2B5952}" presName="spaceRect" presStyleCnt="0"/>
      <dgm:spPr/>
    </dgm:pt>
    <dgm:pt modelId="{DDA5EBEA-357E-44B3-BC16-C2DFC3F555FE}" type="pres">
      <dgm:prSet presAssocID="{5A8F3446-2B50-4D06-A441-CFCFFE2B5952}" presName="parTx" presStyleLbl="revTx" presStyleIdx="4" presStyleCnt="6">
        <dgm:presLayoutVars>
          <dgm:chMax val="0"/>
          <dgm:chPref val="0"/>
        </dgm:presLayoutVars>
      </dgm:prSet>
      <dgm:spPr/>
    </dgm:pt>
    <dgm:pt modelId="{21F49A35-5407-498D-897C-1C27FF8638A0}" type="pres">
      <dgm:prSet presAssocID="{9C3284C6-2AD8-4026-AD12-51BAE178BD6F}" presName="sibTrans" presStyleCnt="0"/>
      <dgm:spPr/>
    </dgm:pt>
    <dgm:pt modelId="{961C22B0-61D3-430E-B402-C58CF2B2B62D}" type="pres">
      <dgm:prSet presAssocID="{09A0E3BB-F47B-42D7-AF58-AD84DCD4BE0F}" presName="compNode" presStyleCnt="0"/>
      <dgm:spPr/>
    </dgm:pt>
    <dgm:pt modelId="{D8653F04-C055-404A-8027-52BA4E94B9B1}" type="pres">
      <dgm:prSet presAssocID="{09A0E3BB-F47B-42D7-AF58-AD84DCD4BE0F}" presName="bgRect" presStyleLbl="bgShp" presStyleIdx="5" presStyleCnt="6"/>
      <dgm:spPr/>
    </dgm:pt>
    <dgm:pt modelId="{703E27BD-53F3-4BF1-8FA8-3255108E5D1F}" type="pres">
      <dgm:prSet presAssocID="{09A0E3BB-F47B-42D7-AF58-AD84DCD4BE0F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274FA68-0AE2-4303-95D4-B8D99310ED7D}" type="pres">
      <dgm:prSet presAssocID="{09A0E3BB-F47B-42D7-AF58-AD84DCD4BE0F}" presName="spaceRect" presStyleCnt="0"/>
      <dgm:spPr/>
    </dgm:pt>
    <dgm:pt modelId="{B190991D-9492-4A85-A436-D96059A2D360}" type="pres">
      <dgm:prSet presAssocID="{09A0E3BB-F47B-42D7-AF58-AD84DCD4BE0F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951F90E-0E01-4155-9D87-8ADA79C00D89}" srcId="{88A3ACF5-2629-4663-B949-6F3179396ADB}" destId="{5A8F3446-2B50-4D06-A441-CFCFFE2B5952}" srcOrd="4" destOrd="0" parTransId="{601CE3C4-1B14-48F1-8912-FB6A7CD112A9}" sibTransId="{9C3284C6-2AD8-4026-AD12-51BAE178BD6F}"/>
    <dgm:cxn modelId="{AAE84E25-3E98-4147-B919-F38C5E64E528}" type="presOf" srcId="{5A8F3446-2B50-4D06-A441-CFCFFE2B5952}" destId="{DDA5EBEA-357E-44B3-BC16-C2DFC3F555FE}" srcOrd="0" destOrd="0" presId="urn:microsoft.com/office/officeart/2018/2/layout/IconVerticalSolidList"/>
    <dgm:cxn modelId="{0780FF51-232B-1446-8AA1-B005D87CA762}" type="presOf" srcId="{09A0E3BB-F47B-42D7-AF58-AD84DCD4BE0F}" destId="{B190991D-9492-4A85-A436-D96059A2D360}" srcOrd="0" destOrd="0" presId="urn:microsoft.com/office/officeart/2018/2/layout/IconVerticalSolidList"/>
    <dgm:cxn modelId="{7A056359-4EF5-C043-AB62-B47C6E5E5A03}" type="presOf" srcId="{88A3ACF5-2629-4663-B949-6F3179396ADB}" destId="{05733316-8B52-4298-84FA-1DC35B6193FB}" srcOrd="0" destOrd="0" presId="urn:microsoft.com/office/officeart/2018/2/layout/IconVerticalSolidList"/>
    <dgm:cxn modelId="{A6F48466-755B-B246-B893-3D8B1D46FF95}" type="presOf" srcId="{3C60A58C-76C7-44E4-90D4-6335FD598E11}" destId="{A9F64D24-93CD-4683-A781-E6B8415ECB67}" srcOrd="0" destOrd="0" presId="urn:microsoft.com/office/officeart/2018/2/layout/IconVerticalSolidList"/>
    <dgm:cxn modelId="{5E73BD81-9B1A-437B-98A3-07C948DF0AE1}" srcId="{88A3ACF5-2629-4663-B949-6F3179396ADB}" destId="{09A0E3BB-F47B-42D7-AF58-AD84DCD4BE0F}" srcOrd="5" destOrd="0" parTransId="{7081BDD0-952D-4B66-8882-147DE90FC387}" sibTransId="{2C6EDDFB-A95C-4591-9478-F5610133E3C5}"/>
    <dgm:cxn modelId="{65B4C289-DE5F-40BE-9F4D-F95843EADB5F}" srcId="{88A3ACF5-2629-4663-B949-6F3179396ADB}" destId="{EDA9ACE9-7719-424E-9A10-57E8C6988926}" srcOrd="2" destOrd="0" parTransId="{0B619D2F-88E9-4CA5-BA02-96D20D06C5E4}" sibTransId="{0AA5251A-A5F8-46DF-B165-5AABAEA17259}"/>
    <dgm:cxn modelId="{1A802895-AF86-E848-B3B6-44BF497118B6}" type="presOf" srcId="{3AD13896-B8F4-4BB1-8BB4-B8434A45E5CB}" destId="{AA07F330-AA61-4C82-9478-7502A5D4EB4A}" srcOrd="0" destOrd="0" presId="urn:microsoft.com/office/officeart/2018/2/layout/IconVerticalSolidList"/>
    <dgm:cxn modelId="{DF74EDAE-AE53-7A4B-B914-1AAF30EA91D5}" type="presOf" srcId="{462351E7-8C7E-4293-9A4B-F780DFFE67EA}" destId="{85E0C6F4-FF01-41F9-8BEC-09EBBE96DAC6}" srcOrd="0" destOrd="0" presId="urn:microsoft.com/office/officeart/2018/2/layout/IconVerticalSolidList"/>
    <dgm:cxn modelId="{12D7C0BA-7C31-40D8-8BCE-5ADCBFEE4AAB}" srcId="{88A3ACF5-2629-4663-B949-6F3179396ADB}" destId="{3C60A58C-76C7-44E4-90D4-6335FD598E11}" srcOrd="1" destOrd="0" parTransId="{395BEB05-4101-46E3-A54D-3AB065960FCE}" sibTransId="{5C95516B-E314-4AE1-BDBA-82D1053F2DB2}"/>
    <dgm:cxn modelId="{37E3BAC0-AB6E-4A13-A91C-23576098DDFA}" srcId="{88A3ACF5-2629-4663-B949-6F3179396ADB}" destId="{462351E7-8C7E-4293-9A4B-F780DFFE67EA}" srcOrd="3" destOrd="0" parTransId="{E5C63698-100C-45CB-B7D9-E92354E92DF6}" sibTransId="{5920C9F8-76D6-4A02-9272-83977A2EEF04}"/>
    <dgm:cxn modelId="{EBC29ECC-EE49-6D44-B1B0-8372BC112084}" type="presOf" srcId="{EDA9ACE9-7719-424E-9A10-57E8C6988926}" destId="{E5E1A3F0-4FDA-44E1-9232-39CC4672BF63}" srcOrd="0" destOrd="0" presId="urn:microsoft.com/office/officeart/2018/2/layout/IconVerticalSolidList"/>
    <dgm:cxn modelId="{EAFCD4F9-2146-46E0-9DA6-AC697018C5D5}" srcId="{88A3ACF5-2629-4663-B949-6F3179396ADB}" destId="{3AD13896-B8F4-4BB1-8BB4-B8434A45E5CB}" srcOrd="0" destOrd="0" parTransId="{5E0CAB84-BEA3-48DD-90B7-511ED94B1312}" sibTransId="{26168F80-8C36-4EFD-AA94-EEB79963C892}"/>
    <dgm:cxn modelId="{659BC962-142B-3242-AB4E-EBF57DFF4279}" type="presParOf" srcId="{05733316-8B52-4298-84FA-1DC35B6193FB}" destId="{5E0FD0C3-3EB3-4D17-8E57-20320135C220}" srcOrd="0" destOrd="0" presId="urn:microsoft.com/office/officeart/2018/2/layout/IconVerticalSolidList"/>
    <dgm:cxn modelId="{4737FFF2-03E3-2948-B40B-72B83ED016BF}" type="presParOf" srcId="{5E0FD0C3-3EB3-4D17-8E57-20320135C220}" destId="{A983698D-E459-4FB8-A573-A9D82EEAE97C}" srcOrd="0" destOrd="0" presId="urn:microsoft.com/office/officeart/2018/2/layout/IconVerticalSolidList"/>
    <dgm:cxn modelId="{F9B28074-115B-4C42-A6D6-BE7485063554}" type="presParOf" srcId="{5E0FD0C3-3EB3-4D17-8E57-20320135C220}" destId="{7207695E-EF57-4F9B-B4D4-5EB18DDCC670}" srcOrd="1" destOrd="0" presId="urn:microsoft.com/office/officeart/2018/2/layout/IconVerticalSolidList"/>
    <dgm:cxn modelId="{6C70F2AC-84AA-F842-8844-87111A78B5D5}" type="presParOf" srcId="{5E0FD0C3-3EB3-4D17-8E57-20320135C220}" destId="{74ABC18F-A923-4C12-ADFA-5E4FA6C9AB91}" srcOrd="2" destOrd="0" presId="urn:microsoft.com/office/officeart/2018/2/layout/IconVerticalSolidList"/>
    <dgm:cxn modelId="{6EB6039E-A6AE-3143-A401-B5451CCF7E54}" type="presParOf" srcId="{5E0FD0C3-3EB3-4D17-8E57-20320135C220}" destId="{AA07F330-AA61-4C82-9478-7502A5D4EB4A}" srcOrd="3" destOrd="0" presId="urn:microsoft.com/office/officeart/2018/2/layout/IconVerticalSolidList"/>
    <dgm:cxn modelId="{17847BB3-AB24-A64B-B83D-B5FB149408B5}" type="presParOf" srcId="{05733316-8B52-4298-84FA-1DC35B6193FB}" destId="{F663BA1E-DBAA-4CF4-9A49-BF2F11A176BC}" srcOrd="1" destOrd="0" presId="urn:microsoft.com/office/officeart/2018/2/layout/IconVerticalSolidList"/>
    <dgm:cxn modelId="{2AD4B1D3-E988-3F47-BC11-1AE6EF400C3C}" type="presParOf" srcId="{05733316-8B52-4298-84FA-1DC35B6193FB}" destId="{1764FCD8-A4C5-4C67-B6C1-1F47CD8F8C71}" srcOrd="2" destOrd="0" presId="urn:microsoft.com/office/officeart/2018/2/layout/IconVerticalSolidList"/>
    <dgm:cxn modelId="{1682733D-1981-CD40-955F-EC572FEBB9C4}" type="presParOf" srcId="{1764FCD8-A4C5-4C67-B6C1-1F47CD8F8C71}" destId="{545D5388-F13B-469B-8EF0-321BF71FA9B2}" srcOrd="0" destOrd="0" presId="urn:microsoft.com/office/officeart/2018/2/layout/IconVerticalSolidList"/>
    <dgm:cxn modelId="{5AE50557-13D4-C248-9B6A-FE45CF68BB15}" type="presParOf" srcId="{1764FCD8-A4C5-4C67-B6C1-1F47CD8F8C71}" destId="{C086F4E1-57E7-4194-A627-267AFFD3F40B}" srcOrd="1" destOrd="0" presId="urn:microsoft.com/office/officeart/2018/2/layout/IconVerticalSolidList"/>
    <dgm:cxn modelId="{D95BBF48-D482-544B-9D4E-26FCD5CBB2B4}" type="presParOf" srcId="{1764FCD8-A4C5-4C67-B6C1-1F47CD8F8C71}" destId="{3E7AD7C2-1B41-406F-B46B-1D34DA596D07}" srcOrd="2" destOrd="0" presId="urn:microsoft.com/office/officeart/2018/2/layout/IconVerticalSolidList"/>
    <dgm:cxn modelId="{7AF92EAD-D2F1-0A44-8D9A-B838A668E4E0}" type="presParOf" srcId="{1764FCD8-A4C5-4C67-B6C1-1F47CD8F8C71}" destId="{A9F64D24-93CD-4683-A781-E6B8415ECB67}" srcOrd="3" destOrd="0" presId="urn:microsoft.com/office/officeart/2018/2/layout/IconVerticalSolidList"/>
    <dgm:cxn modelId="{E6660B0A-D704-9844-A590-FE9F009BE8D5}" type="presParOf" srcId="{05733316-8B52-4298-84FA-1DC35B6193FB}" destId="{9E8BB8DB-52FC-47A5-803C-8E4D8CE49DAB}" srcOrd="3" destOrd="0" presId="urn:microsoft.com/office/officeart/2018/2/layout/IconVerticalSolidList"/>
    <dgm:cxn modelId="{DF0C2B69-7D2A-E744-A935-16F82CDAC4DB}" type="presParOf" srcId="{05733316-8B52-4298-84FA-1DC35B6193FB}" destId="{1FE1AA15-AC99-41C7-A24F-45E964F338F3}" srcOrd="4" destOrd="0" presId="urn:microsoft.com/office/officeart/2018/2/layout/IconVerticalSolidList"/>
    <dgm:cxn modelId="{D48527F6-40E3-374E-A989-21EAE692BA9B}" type="presParOf" srcId="{1FE1AA15-AC99-41C7-A24F-45E964F338F3}" destId="{6C787D22-FB08-418F-AB66-0D56B7E70AD4}" srcOrd="0" destOrd="0" presId="urn:microsoft.com/office/officeart/2018/2/layout/IconVerticalSolidList"/>
    <dgm:cxn modelId="{E6EDEA17-8EDB-644F-A1E3-455D24D37DCC}" type="presParOf" srcId="{1FE1AA15-AC99-41C7-A24F-45E964F338F3}" destId="{44ADD524-A2F8-4955-8EFF-2A85AE9F0790}" srcOrd="1" destOrd="0" presId="urn:microsoft.com/office/officeart/2018/2/layout/IconVerticalSolidList"/>
    <dgm:cxn modelId="{F67F0F48-1950-C44C-B481-8FF5A3D993B9}" type="presParOf" srcId="{1FE1AA15-AC99-41C7-A24F-45E964F338F3}" destId="{17F5AD38-56A2-4FEC-95EF-0F3CD6882261}" srcOrd="2" destOrd="0" presId="urn:microsoft.com/office/officeart/2018/2/layout/IconVerticalSolidList"/>
    <dgm:cxn modelId="{5430EBC0-A691-2D4C-B95A-F656C48A872F}" type="presParOf" srcId="{1FE1AA15-AC99-41C7-A24F-45E964F338F3}" destId="{E5E1A3F0-4FDA-44E1-9232-39CC4672BF63}" srcOrd="3" destOrd="0" presId="urn:microsoft.com/office/officeart/2018/2/layout/IconVerticalSolidList"/>
    <dgm:cxn modelId="{026E2638-526B-8F43-98EE-70F82A820FB1}" type="presParOf" srcId="{05733316-8B52-4298-84FA-1DC35B6193FB}" destId="{A1B36E63-1E2B-4BCD-B4BC-BA74D612D3BF}" srcOrd="5" destOrd="0" presId="urn:microsoft.com/office/officeart/2018/2/layout/IconVerticalSolidList"/>
    <dgm:cxn modelId="{748A78F4-BEF6-1147-BE0A-B46F8801913B}" type="presParOf" srcId="{05733316-8B52-4298-84FA-1DC35B6193FB}" destId="{20C3AE82-E31E-402F-A901-B8C1250BD1EA}" srcOrd="6" destOrd="0" presId="urn:microsoft.com/office/officeart/2018/2/layout/IconVerticalSolidList"/>
    <dgm:cxn modelId="{B6C232D1-C7D6-A441-B827-E38B74DEF901}" type="presParOf" srcId="{20C3AE82-E31E-402F-A901-B8C1250BD1EA}" destId="{72CC39E7-2361-4040-9145-CCF1E10C81EC}" srcOrd="0" destOrd="0" presId="urn:microsoft.com/office/officeart/2018/2/layout/IconVerticalSolidList"/>
    <dgm:cxn modelId="{01B46604-6445-664C-A2C2-1D453C6C5B40}" type="presParOf" srcId="{20C3AE82-E31E-402F-A901-B8C1250BD1EA}" destId="{2DA4646F-FF5D-431C-8822-4A4CC7CCCA3F}" srcOrd="1" destOrd="0" presId="urn:microsoft.com/office/officeart/2018/2/layout/IconVerticalSolidList"/>
    <dgm:cxn modelId="{CFB9E3DE-61EB-FE48-91B9-E32CF38F48EE}" type="presParOf" srcId="{20C3AE82-E31E-402F-A901-B8C1250BD1EA}" destId="{B4C08E74-1002-4F50-82BF-0E85FC136EC8}" srcOrd="2" destOrd="0" presId="urn:microsoft.com/office/officeart/2018/2/layout/IconVerticalSolidList"/>
    <dgm:cxn modelId="{2F5EDA6A-B2C8-AA49-A300-847FA2B2EEA1}" type="presParOf" srcId="{20C3AE82-E31E-402F-A901-B8C1250BD1EA}" destId="{85E0C6F4-FF01-41F9-8BEC-09EBBE96DAC6}" srcOrd="3" destOrd="0" presId="urn:microsoft.com/office/officeart/2018/2/layout/IconVerticalSolidList"/>
    <dgm:cxn modelId="{7E9FD376-BA90-EF41-BEBF-8B18BCEC6387}" type="presParOf" srcId="{05733316-8B52-4298-84FA-1DC35B6193FB}" destId="{4D9DE544-4E02-4E0E-9CF3-CCB8806F2155}" srcOrd="7" destOrd="0" presId="urn:microsoft.com/office/officeart/2018/2/layout/IconVerticalSolidList"/>
    <dgm:cxn modelId="{5CE519FE-6110-AB4F-9275-818C27F14007}" type="presParOf" srcId="{05733316-8B52-4298-84FA-1DC35B6193FB}" destId="{E6D95FCF-3FA4-4868-A4E2-B3DDCFAE78A8}" srcOrd="8" destOrd="0" presId="urn:microsoft.com/office/officeart/2018/2/layout/IconVerticalSolidList"/>
    <dgm:cxn modelId="{F3D2600D-B163-0346-8501-F3A9180AD9D6}" type="presParOf" srcId="{E6D95FCF-3FA4-4868-A4E2-B3DDCFAE78A8}" destId="{7E453574-7E3C-4B40-8E4C-EDE82DB4723A}" srcOrd="0" destOrd="0" presId="urn:microsoft.com/office/officeart/2018/2/layout/IconVerticalSolidList"/>
    <dgm:cxn modelId="{F390FE4F-25FF-4F43-A993-AA3B26B3C8B3}" type="presParOf" srcId="{E6D95FCF-3FA4-4868-A4E2-B3DDCFAE78A8}" destId="{826476E8-3843-4A28-B2EF-8F066683C36A}" srcOrd="1" destOrd="0" presId="urn:microsoft.com/office/officeart/2018/2/layout/IconVerticalSolidList"/>
    <dgm:cxn modelId="{950BD640-4FE3-DD48-A330-B5757DE2ADEB}" type="presParOf" srcId="{E6D95FCF-3FA4-4868-A4E2-B3DDCFAE78A8}" destId="{50CFBB48-018D-4949-899A-33524123D462}" srcOrd="2" destOrd="0" presId="urn:microsoft.com/office/officeart/2018/2/layout/IconVerticalSolidList"/>
    <dgm:cxn modelId="{A6269CD4-91C3-AD48-B578-12BE1E3CA480}" type="presParOf" srcId="{E6D95FCF-3FA4-4868-A4E2-B3DDCFAE78A8}" destId="{DDA5EBEA-357E-44B3-BC16-C2DFC3F555FE}" srcOrd="3" destOrd="0" presId="urn:microsoft.com/office/officeart/2018/2/layout/IconVerticalSolidList"/>
    <dgm:cxn modelId="{3B9F4CDC-910D-D549-BADE-A96448FA252B}" type="presParOf" srcId="{05733316-8B52-4298-84FA-1DC35B6193FB}" destId="{21F49A35-5407-498D-897C-1C27FF8638A0}" srcOrd="9" destOrd="0" presId="urn:microsoft.com/office/officeart/2018/2/layout/IconVerticalSolidList"/>
    <dgm:cxn modelId="{A69B76A2-A0C8-BE42-9FD7-44423FFAE633}" type="presParOf" srcId="{05733316-8B52-4298-84FA-1DC35B6193FB}" destId="{961C22B0-61D3-430E-B402-C58CF2B2B62D}" srcOrd="10" destOrd="0" presId="urn:microsoft.com/office/officeart/2018/2/layout/IconVerticalSolidList"/>
    <dgm:cxn modelId="{82EC8F92-5375-2445-A39B-C2021F699EA0}" type="presParOf" srcId="{961C22B0-61D3-430E-B402-C58CF2B2B62D}" destId="{D8653F04-C055-404A-8027-52BA4E94B9B1}" srcOrd="0" destOrd="0" presId="urn:microsoft.com/office/officeart/2018/2/layout/IconVerticalSolidList"/>
    <dgm:cxn modelId="{5D225D39-8CFD-2445-84B9-2F22C293A41F}" type="presParOf" srcId="{961C22B0-61D3-430E-B402-C58CF2B2B62D}" destId="{703E27BD-53F3-4BF1-8FA8-3255108E5D1F}" srcOrd="1" destOrd="0" presId="urn:microsoft.com/office/officeart/2018/2/layout/IconVerticalSolidList"/>
    <dgm:cxn modelId="{C4D1B9B7-E48E-EF4F-B03C-1A4BBC7381F5}" type="presParOf" srcId="{961C22B0-61D3-430E-B402-C58CF2B2B62D}" destId="{D274FA68-0AE2-4303-95D4-B8D99310ED7D}" srcOrd="2" destOrd="0" presId="urn:microsoft.com/office/officeart/2018/2/layout/IconVerticalSolidList"/>
    <dgm:cxn modelId="{4E12F47B-2BC1-F042-AED2-1349DF9739CF}" type="presParOf" srcId="{961C22B0-61D3-430E-B402-C58CF2B2B62D}" destId="{B190991D-9492-4A85-A436-D96059A2D36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050F3A-03CF-294F-A733-31C82C302A15}">
      <dsp:nvSpPr>
        <dsp:cNvPr id="0" name=""/>
        <dsp:cNvSpPr/>
      </dsp:nvSpPr>
      <dsp:spPr>
        <a:xfrm>
          <a:off x="0" y="4827324"/>
          <a:ext cx="1221300" cy="10561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59" tIns="220472" rIns="86859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Type</a:t>
          </a:r>
        </a:p>
      </dsp:txBody>
      <dsp:txXfrm>
        <a:off x="0" y="4827324"/>
        <a:ext cx="1221300" cy="1056100"/>
      </dsp:txXfrm>
    </dsp:sp>
    <dsp:sp modelId="{DA00D926-2E2F-D840-85B4-6D99C74CD334}">
      <dsp:nvSpPr>
        <dsp:cNvPr id="0" name=""/>
        <dsp:cNvSpPr/>
      </dsp:nvSpPr>
      <dsp:spPr>
        <a:xfrm>
          <a:off x="1221300" y="4827324"/>
          <a:ext cx="3663902" cy="105610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21" tIns="190500" rIns="74321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Type in a greeting so we know it works</a:t>
          </a:r>
        </a:p>
      </dsp:txBody>
      <dsp:txXfrm>
        <a:off x="1221300" y="4827324"/>
        <a:ext cx="3663902" cy="1056100"/>
      </dsp:txXfrm>
    </dsp:sp>
    <dsp:sp modelId="{48A65074-CFCE-844C-8052-98A774892E54}">
      <dsp:nvSpPr>
        <dsp:cNvPr id="0" name=""/>
        <dsp:cNvSpPr/>
      </dsp:nvSpPr>
      <dsp:spPr>
        <a:xfrm rot="10800000">
          <a:off x="0" y="3218883"/>
          <a:ext cx="12213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59" tIns="220472" rIns="86859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Enter</a:t>
          </a:r>
        </a:p>
      </dsp:txBody>
      <dsp:txXfrm rot="-10800000">
        <a:off x="0" y="3218883"/>
        <a:ext cx="1221300" cy="1055783"/>
      </dsp:txXfrm>
    </dsp:sp>
    <dsp:sp modelId="{BD79F22A-461A-3345-B99A-628A84952395}">
      <dsp:nvSpPr>
        <dsp:cNvPr id="0" name=""/>
        <dsp:cNvSpPr/>
      </dsp:nvSpPr>
      <dsp:spPr>
        <a:xfrm>
          <a:off x="1221300" y="3218883"/>
          <a:ext cx="3663902" cy="1055783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21" tIns="190500" rIns="74321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Enter the code: </a:t>
          </a:r>
          <a:r>
            <a:rPr lang="en-US" sz="3200" b="1" i="0" u="none" kern="1200" dirty="0"/>
            <a:t>vrx49</a:t>
          </a:r>
          <a:endParaRPr lang="en-US" sz="3200" b="1" kern="1200" dirty="0"/>
        </a:p>
      </dsp:txBody>
      <dsp:txXfrm>
        <a:off x="1221300" y="3218883"/>
        <a:ext cx="3663902" cy="1055783"/>
      </dsp:txXfrm>
    </dsp:sp>
    <dsp:sp modelId="{8FD7764F-5D29-CB44-BCAD-D5AE72345A52}">
      <dsp:nvSpPr>
        <dsp:cNvPr id="0" name=""/>
        <dsp:cNvSpPr/>
      </dsp:nvSpPr>
      <dsp:spPr>
        <a:xfrm rot="10800000">
          <a:off x="0" y="1610442"/>
          <a:ext cx="12213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59" tIns="220472" rIns="86859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Create</a:t>
          </a:r>
        </a:p>
      </dsp:txBody>
      <dsp:txXfrm rot="-10800000">
        <a:off x="0" y="1610442"/>
        <a:ext cx="1221300" cy="1055783"/>
      </dsp:txXfrm>
    </dsp:sp>
    <dsp:sp modelId="{EEEEEE43-EDDD-6346-B2D8-FB05108C264E}">
      <dsp:nvSpPr>
        <dsp:cNvPr id="0" name=""/>
        <dsp:cNvSpPr/>
      </dsp:nvSpPr>
      <dsp:spPr>
        <a:xfrm>
          <a:off x="1221300" y="1610442"/>
          <a:ext cx="3663902" cy="1055783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21" tIns="190500" rIns="74321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Create an ID using </a:t>
          </a:r>
          <a:r>
            <a:rPr lang="en-US" sz="1500" b="1" kern="1200" dirty="0"/>
            <a:t>ONLY NUMBERS </a:t>
          </a:r>
          <a:r>
            <a:rPr lang="en-US" sz="1500" kern="1200" dirty="0"/>
            <a:t>– no names, nicknames etc. Use your birthdate, favorite year, etc.</a:t>
          </a:r>
        </a:p>
      </dsp:txBody>
      <dsp:txXfrm>
        <a:off x="1221300" y="1610442"/>
        <a:ext cx="3663902" cy="1055783"/>
      </dsp:txXfrm>
    </dsp:sp>
    <dsp:sp modelId="{0CF090DC-612F-8B43-979E-448C202B8153}">
      <dsp:nvSpPr>
        <dsp:cNvPr id="0" name=""/>
        <dsp:cNvSpPr/>
      </dsp:nvSpPr>
      <dsp:spPr>
        <a:xfrm rot="10800000">
          <a:off x="0" y="2000"/>
          <a:ext cx="1221300" cy="1624282"/>
        </a:xfrm>
        <a:prstGeom prst="upArrowCallout">
          <a:avLst>
            <a:gd name="adj1" fmla="val 5000"/>
            <a:gd name="adj2" fmla="val 10000"/>
            <a:gd name="adj3" fmla="val 15000"/>
            <a:gd name="adj4" fmla="val 64977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859" tIns="220472" rIns="86859" bIns="220472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/>
            <a:t>Log</a:t>
          </a:r>
        </a:p>
      </dsp:txBody>
      <dsp:txXfrm rot="-10800000">
        <a:off x="0" y="2000"/>
        <a:ext cx="1221300" cy="1055783"/>
      </dsp:txXfrm>
    </dsp:sp>
    <dsp:sp modelId="{F171EEBE-6E35-794D-B68F-45A40A1A76F5}">
      <dsp:nvSpPr>
        <dsp:cNvPr id="0" name=""/>
        <dsp:cNvSpPr/>
      </dsp:nvSpPr>
      <dsp:spPr>
        <a:xfrm>
          <a:off x="1221300" y="2000"/>
          <a:ext cx="3663902" cy="105578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321" tIns="190500" rIns="74321" bIns="19050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Please log into </a:t>
          </a:r>
          <a:r>
            <a:rPr lang="en-US" sz="2300" b="1" kern="1200" dirty="0" err="1"/>
            <a:t>www.BackChannelChat.com</a:t>
          </a:r>
          <a:endParaRPr lang="en-US" sz="2300" b="1" kern="1200" dirty="0"/>
        </a:p>
      </dsp:txBody>
      <dsp:txXfrm>
        <a:off x="1221300" y="2000"/>
        <a:ext cx="3663902" cy="10557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E3B5CA-0379-8C44-9792-32DDCD3CDAC1}">
      <dsp:nvSpPr>
        <dsp:cNvPr id="0" name=""/>
        <dsp:cNvSpPr/>
      </dsp:nvSpPr>
      <dsp:spPr>
        <a:xfrm>
          <a:off x="0" y="780311"/>
          <a:ext cx="4885203" cy="21076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/>
            <a:t>BackChannelChat.com</a:t>
          </a:r>
          <a:endParaRPr lang="en-US" sz="3800" kern="1200" dirty="0"/>
        </a:p>
      </dsp:txBody>
      <dsp:txXfrm>
        <a:off x="102889" y="883200"/>
        <a:ext cx="4679425" cy="1901903"/>
      </dsp:txXfrm>
    </dsp:sp>
    <dsp:sp modelId="{AE928D2E-679A-D146-9CE6-FFFAD48AE2D0}">
      <dsp:nvSpPr>
        <dsp:cNvPr id="0" name=""/>
        <dsp:cNvSpPr/>
      </dsp:nvSpPr>
      <dsp:spPr>
        <a:xfrm>
          <a:off x="0" y="2997433"/>
          <a:ext cx="4885203" cy="210768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/>
            <a:t>HOW DO YOU USE ART TO ADVANCE EQUITY WORK?</a:t>
          </a:r>
        </a:p>
      </dsp:txBody>
      <dsp:txXfrm>
        <a:off x="102889" y="3100322"/>
        <a:ext cx="4679425" cy="1901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05C91-F4FB-1C46-B0EA-061EA58B8FCF}">
      <dsp:nvSpPr>
        <dsp:cNvPr id="0" name=""/>
        <dsp:cNvSpPr/>
      </dsp:nvSpPr>
      <dsp:spPr>
        <a:xfrm>
          <a:off x="962" y="1049272"/>
          <a:ext cx="3754654" cy="225279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HOW DO YOU GET STUDENTS TO BECOME AWARE OF SYSTEMS OF OPPRESSION?</a:t>
          </a:r>
        </a:p>
      </dsp:txBody>
      <dsp:txXfrm>
        <a:off x="962" y="1049272"/>
        <a:ext cx="3754654" cy="2252792"/>
      </dsp:txXfrm>
    </dsp:sp>
    <dsp:sp modelId="{DD9B11EA-7436-F343-AAD5-8CFE7308E3F1}">
      <dsp:nvSpPr>
        <dsp:cNvPr id="0" name=""/>
        <dsp:cNvSpPr/>
      </dsp:nvSpPr>
      <dsp:spPr>
        <a:xfrm>
          <a:off x="4131082" y="1049272"/>
          <a:ext cx="3754654" cy="2252792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Think – Pair – Share   </a:t>
          </a:r>
        </a:p>
      </dsp:txBody>
      <dsp:txXfrm>
        <a:off x="4131082" y="1049272"/>
        <a:ext cx="3754654" cy="22527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83698D-E459-4FB8-A573-A9D82EEAE97C}">
      <dsp:nvSpPr>
        <dsp:cNvPr id="0" name=""/>
        <dsp:cNvSpPr/>
      </dsp:nvSpPr>
      <dsp:spPr>
        <a:xfrm>
          <a:off x="0" y="1903"/>
          <a:ext cx="48852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7695E-EF57-4F9B-B4D4-5EB18DDCC670}">
      <dsp:nvSpPr>
        <dsp:cNvPr id="0" name=""/>
        <dsp:cNvSpPr/>
      </dsp:nvSpPr>
      <dsp:spPr>
        <a:xfrm>
          <a:off x="245405" y="184436"/>
          <a:ext cx="446191" cy="4461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07F330-AA61-4C82-9478-7502A5D4EB4A}">
      <dsp:nvSpPr>
        <dsp:cNvPr id="0" name=""/>
        <dsp:cNvSpPr/>
      </dsp:nvSpPr>
      <dsp:spPr>
        <a:xfrm>
          <a:off x="937002" y="1903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Creating a culture for conversation</a:t>
          </a:r>
        </a:p>
      </dsp:txBody>
      <dsp:txXfrm>
        <a:off x="937002" y="1903"/>
        <a:ext cx="3948200" cy="811257"/>
      </dsp:txXfrm>
    </dsp:sp>
    <dsp:sp modelId="{545D5388-F13B-469B-8EF0-321BF71FA9B2}">
      <dsp:nvSpPr>
        <dsp:cNvPr id="0" name=""/>
        <dsp:cNvSpPr/>
      </dsp:nvSpPr>
      <dsp:spPr>
        <a:xfrm>
          <a:off x="0" y="1015975"/>
          <a:ext cx="4885203" cy="81125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86F4E1-57E7-4194-A627-267AFFD3F40B}">
      <dsp:nvSpPr>
        <dsp:cNvPr id="0" name=""/>
        <dsp:cNvSpPr/>
      </dsp:nvSpPr>
      <dsp:spPr>
        <a:xfrm>
          <a:off x="245405" y="1198508"/>
          <a:ext cx="446191" cy="4461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F64D24-93CD-4683-A781-E6B8415ECB67}">
      <dsp:nvSpPr>
        <dsp:cNvPr id="0" name=""/>
        <dsp:cNvSpPr/>
      </dsp:nvSpPr>
      <dsp:spPr>
        <a:xfrm>
          <a:off x="937002" y="1015975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Narrative disclosure to model openness</a:t>
          </a:r>
        </a:p>
      </dsp:txBody>
      <dsp:txXfrm>
        <a:off x="937002" y="1015975"/>
        <a:ext cx="3948200" cy="811257"/>
      </dsp:txXfrm>
    </dsp:sp>
    <dsp:sp modelId="{6C787D22-FB08-418F-AB66-0D56B7E70AD4}">
      <dsp:nvSpPr>
        <dsp:cNvPr id="0" name=""/>
        <dsp:cNvSpPr/>
      </dsp:nvSpPr>
      <dsp:spPr>
        <a:xfrm>
          <a:off x="0" y="2030048"/>
          <a:ext cx="4885203" cy="811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ADD524-A2F8-4955-8EFF-2A85AE9F0790}">
      <dsp:nvSpPr>
        <dsp:cNvPr id="0" name=""/>
        <dsp:cNvSpPr/>
      </dsp:nvSpPr>
      <dsp:spPr>
        <a:xfrm>
          <a:off x="245405" y="2212581"/>
          <a:ext cx="446191" cy="44619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E1A3F0-4FDA-44E1-9232-39CC4672BF63}">
      <dsp:nvSpPr>
        <dsp:cNvPr id="0" name=""/>
        <dsp:cNvSpPr/>
      </dsp:nvSpPr>
      <dsp:spPr>
        <a:xfrm>
          <a:off x="937002" y="2030048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Cross racial team teaching</a:t>
          </a:r>
        </a:p>
      </dsp:txBody>
      <dsp:txXfrm>
        <a:off x="937002" y="2030048"/>
        <a:ext cx="3948200" cy="811257"/>
      </dsp:txXfrm>
    </dsp:sp>
    <dsp:sp modelId="{72CC39E7-2361-4040-9145-CCF1E10C81EC}">
      <dsp:nvSpPr>
        <dsp:cNvPr id="0" name=""/>
        <dsp:cNvSpPr/>
      </dsp:nvSpPr>
      <dsp:spPr>
        <a:xfrm>
          <a:off x="0" y="3044120"/>
          <a:ext cx="4885203" cy="811257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A4646F-FF5D-431C-8822-4A4CC7CCCA3F}">
      <dsp:nvSpPr>
        <dsp:cNvPr id="0" name=""/>
        <dsp:cNvSpPr/>
      </dsp:nvSpPr>
      <dsp:spPr>
        <a:xfrm>
          <a:off x="245405" y="3226653"/>
          <a:ext cx="446191" cy="44619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E0C6F4-FF01-41F9-8BEC-09EBBE96DAC6}">
      <dsp:nvSpPr>
        <dsp:cNvPr id="0" name=""/>
        <dsp:cNvSpPr/>
      </dsp:nvSpPr>
      <dsp:spPr>
        <a:xfrm>
          <a:off x="937002" y="3044120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Mandating a space for all to be heard</a:t>
          </a:r>
        </a:p>
      </dsp:txBody>
      <dsp:txXfrm>
        <a:off x="937002" y="3044120"/>
        <a:ext cx="3948200" cy="811257"/>
      </dsp:txXfrm>
    </dsp:sp>
    <dsp:sp modelId="{7E453574-7E3C-4B40-8E4C-EDE82DB4723A}">
      <dsp:nvSpPr>
        <dsp:cNvPr id="0" name=""/>
        <dsp:cNvSpPr/>
      </dsp:nvSpPr>
      <dsp:spPr>
        <a:xfrm>
          <a:off x="0" y="4058192"/>
          <a:ext cx="4885203" cy="811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6476E8-3843-4A28-B2EF-8F066683C36A}">
      <dsp:nvSpPr>
        <dsp:cNvPr id="0" name=""/>
        <dsp:cNvSpPr/>
      </dsp:nvSpPr>
      <dsp:spPr>
        <a:xfrm>
          <a:off x="245405" y="4240725"/>
          <a:ext cx="446191" cy="446191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A5EBEA-357E-44B3-BC16-C2DFC3F555FE}">
      <dsp:nvSpPr>
        <dsp:cNvPr id="0" name=""/>
        <dsp:cNvSpPr/>
      </dsp:nvSpPr>
      <dsp:spPr>
        <a:xfrm>
          <a:off x="937002" y="4058192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Ethical use of teacher authority to create productive dissonance</a:t>
          </a:r>
        </a:p>
      </dsp:txBody>
      <dsp:txXfrm>
        <a:off x="937002" y="4058192"/>
        <a:ext cx="3948200" cy="811257"/>
      </dsp:txXfrm>
    </dsp:sp>
    <dsp:sp modelId="{D8653F04-C055-404A-8027-52BA4E94B9B1}">
      <dsp:nvSpPr>
        <dsp:cNvPr id="0" name=""/>
        <dsp:cNvSpPr/>
      </dsp:nvSpPr>
      <dsp:spPr>
        <a:xfrm>
          <a:off x="0" y="5072264"/>
          <a:ext cx="4885203" cy="81125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E27BD-53F3-4BF1-8FA8-3255108E5D1F}">
      <dsp:nvSpPr>
        <dsp:cNvPr id="0" name=""/>
        <dsp:cNvSpPr/>
      </dsp:nvSpPr>
      <dsp:spPr>
        <a:xfrm>
          <a:off x="245405" y="5254797"/>
          <a:ext cx="446191" cy="446191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0991D-9492-4A85-A436-D96059A2D360}">
      <dsp:nvSpPr>
        <dsp:cNvPr id="0" name=""/>
        <dsp:cNvSpPr/>
      </dsp:nvSpPr>
      <dsp:spPr>
        <a:xfrm>
          <a:off x="937002" y="5072264"/>
          <a:ext cx="3948200" cy="811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858" tIns="85858" rIns="85858" bIns="85858" numCol="1" spcCol="1270" anchor="ctr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Crucial importance of institutional administration support</a:t>
          </a:r>
        </a:p>
      </dsp:txBody>
      <dsp:txXfrm>
        <a:off x="937002" y="5072264"/>
        <a:ext cx="3948200" cy="81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VerticalDownArrowProcess">
  <dgm:title val="Vertical Down Arrow Process"/>
  <dgm:desc val="Use to show a progression; a timeline; sequential steps in a task, process, or workflow; or to emphasize movement or direction. Level 1 text appears inside an arrow shape while Level 2 text appears below the arrow shapes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36"/>
      <dgm:constr type="primFontSz" for="des" forName="parentTextArrow" refType="primFontSz" refFor="des" refForName="parentTextBox" op="equ"/>
      <dgm:constr type="primFontSz" for="des" forName="descendantArrow" val="24"/>
      <dgm:constr type="primFontSz" for="des" forName="descendantArrow" refType="primFontSz" refFor="des" refForName="parentTextArrow" op="lte"/>
      <dgm:constr type="primFontSz" for="des" forName="descendantBox" refType="primFontSz" refFor="des" refForName="parentTextArrow" op="lte"/>
      <dgm:constr type="primFontSz" for="des" forName="descendantBox" refType="primFontSz" refFor="des" refForName="parentTextBox" op="lte"/>
      <dgm:constr type="primFontSz" for="des" forName="descendantArrow" refType="primFontSz" refFor="des" refForName="parentTextBox" op="lte"/>
      <dgm:constr type="primFontSz" for="des" forName="descendantBox" refType="primFontSz" refFor="des" refForName="descendan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Box" refType="w" fact="0.25"/>
              <dgm:constr type="h" for="ch" forName="parentTextBox" refType="h"/>
              <dgm:constr type="t" for="ch" forName="parentTextBox"/>
              <dgm:constr type="w" for="ch" forName="descendantBox" refType="w" fact="0.75"/>
              <dgm:constr type="l" for="ch" forName="descendantBox" refType="w" fact="0.25"/>
              <dgm:constr type="b" for="ch" forName="descendantBox" refType="h"/>
              <dgm:constr type="h" for="ch" forName="descendantBox" refType="h"/>
            </dgm:constrLst>
            <dgm:ruleLst/>
            <dgm:layoutNode name="parentTextBox" styleLbl="alignNode1">
              <dgm:alg type="tx"/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descendantBox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presOf axis="des" ptType="node"/>
              <dgm:ruleLst>
                <dgm:rule type="primFontSz" val="11" fact="NaN" max="NaN"/>
              </dgm:ruleLst>
            </dgm:layoutNod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parentTextArrow" refType="w" fact="0.25"/>
              <dgm:constr type="t" for="ch" forName="parentTextArrow"/>
              <dgm:constr type="h" for="ch" forName="parentTextArrow" refType="h" fact="0.65"/>
              <dgm:constr type="w" for="ch" forName="arrow" refType="w" fact="0.25"/>
              <dgm:constr type="h" for="ch" forName="arrow" refType="h"/>
              <dgm:constr type="l" for="ch" forName="descendantArrow" refType="w" fact="0.25"/>
              <dgm:constr type="w" for="ch" forName="descendantArrow" refType="w" fact="0.75"/>
              <dgm:constr type="b" for="ch" forName="descendantArrow" refType="h" fact="0.65"/>
              <dgm:constr type="h" for="ch" forName="descendantArrow" refType="h" fact="0.65"/>
            </dgm:constrLst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>
                <dgm:constr type="primFontSz" refType="h" op="lte" fact="0.5"/>
                <dgm:constr type="lMarg" refType="w" fact="0.2016"/>
                <dgm:constr type="rMarg" refType="w" fact="0.2016"/>
              </dgm:constrLst>
              <dgm:ruleLst>
                <dgm:rule type="primFontSz" val="13" fact="NaN" max="NaN"/>
              </dgm:ruleLst>
            </dgm:layoutNode>
            <dgm:layoutNode name="arrow" styleLbl="alignNode1">
              <dgm:alg type="sp"/>
              <dgm:shape xmlns:r="http://schemas.openxmlformats.org/officeDocument/2006/relationships" rot="180" type="upArrowCallout" r:blip="">
                <dgm:adjLst>
                  <dgm:adj idx="1" val="0.05"/>
                  <dgm:adj idx="2" val="0.1"/>
                  <dgm:adj idx="3" val="0.15"/>
                </dgm:adjLst>
              </dgm:shape>
              <dgm:presOf axis="self"/>
              <dgm:constrLst/>
              <dgm:ruleLst/>
            </dgm:layoutNode>
            <dgm:layoutNode name="descendantArrow" styleLbl="bgAccFollowNode1">
              <dgm:alg type="tx">
                <dgm:param type="stBulletLvl" val="0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tMarg" refType="primFontSz"/>
                <dgm:constr type="bMarg" refType="primFontSz"/>
                <dgm:constr type="lMarg" refType="w" fact="0.0575"/>
                <dgm:constr type="rMarg" refType="w" fact="0.0575"/>
              </dgm:constrLst>
              <dgm:ruleLst>
                <dgm:rule type="primFontSz" val="11" fact="NaN" max="NaN"/>
              </dgm:ruleLst>
            </dgm:layoutNod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A40C58-8722-F641-9DFF-4242FE2E1401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1C087B-DDDD-1C42-A202-C58D6E17E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52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BRYANA WILL DO THIS AND SET UP THE AUDIENCE </a:t>
            </a:r>
          </a:p>
          <a:p>
            <a:r>
              <a:rPr lang="en-US" dirty="0"/>
              <a:t>THEN STEPHEN WILL COME 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C087B-DDDD-1C42-A202-C58D6E17E8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6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‘healing justice’ approach combines social justice organizing with healing circles, spirituality, and the arts for individual and community healing, expression and empowerment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Ginwright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 Art can speak truth to power, raise consciousness, and heal personal-collective wounds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Hocoy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Marcuse: True liberation from dominant ideologies (white supremacy) comes only when people immerse themselves in an artistic experience</a:t>
            </a:r>
          </a:p>
          <a:p>
            <a:pPr lvl="1"/>
            <a:r>
              <a:rPr lang="en-US" dirty="0"/>
              <a:t>This opens up a sensuous awareness of how life can be experienced differently. Threatens status quo the most – can’t control it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Our presentation is an example of artistic expression.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5 minutes each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C087B-DDDD-1C42-A202-C58D6E17E8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34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AROUND 9:40PM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C087B-DDDD-1C42-A202-C58D6E17E8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009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bell hooks refers to interlocking systems of domination as “imperialist White supremacist capitalist patriarchy”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These systems can be practiced and supported, as well as challenged and resisted, by anyone</a:t>
            </a:r>
          </a:p>
          <a:p>
            <a:pPr lvl="1">
              <a:lnSpc>
                <a:spcPct val="9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we Experience White Supremacy as a Cultural Frame in the U.S. 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Successfully socialized - biases and normalized Whiteness in institutions 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Biases around scholarship, linearity, rigor, - internalized messages of inferiority 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Developing awareness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Focusing on white supremacy VS, Diversity or cultural competence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1">
              <a:lnSpc>
                <a:spcPct val="90000"/>
              </a:lnSpc>
            </a:pPr>
            <a:endParaRPr lang="en-US" sz="1600" dirty="0">
              <a:solidFill>
                <a:srgbClr val="0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White Supremacy </a:t>
            </a:r>
            <a:r>
              <a:rPr lang="mr-IN" sz="1600" dirty="0">
                <a:solidFill>
                  <a:srgbClr val="000000"/>
                </a:solidFill>
              </a:rPr>
              <a:t>–</a:t>
            </a:r>
            <a:r>
              <a:rPr lang="en-US" sz="1600" dirty="0">
                <a:solidFill>
                  <a:srgbClr val="000000"/>
                </a:solidFill>
              </a:rPr>
              <a:t> the idea, embedded in how institutions work, that whites should ‘naturally’ be in positions of authority and power &amp; have the responsibility of making decisions for the rest of us</a:t>
            </a:r>
          </a:p>
          <a:p>
            <a:pPr lvl="1"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This is because whites are assumed to be more intelligent, more logical, capable of thinking more objectively &amp; analytically. People of color are assumed to be too impulsive, lack self-control &amp; governed my emotions not logic.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Substitute ‘men’ for whites &amp; ‘women’ for people of color &amp; you have a definition of patriarchy  </a:t>
            </a:r>
          </a:p>
          <a:p>
            <a:pPr>
              <a:lnSpc>
                <a:spcPct val="90000"/>
              </a:lnSpc>
            </a:pPr>
            <a:r>
              <a:rPr lang="en-US" sz="1600" dirty="0">
                <a:solidFill>
                  <a:srgbClr val="000000"/>
                </a:solidFill>
              </a:rPr>
              <a:t>GIVE EXAMPLES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C087B-DDDD-1C42-A202-C58D6E17E8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2888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real problem is how white supremacy functions &amp; is reproduced everyday, &amp; how a white epistemology of rationality, quantification, text, linearity controls education.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How people are rewarded for what people do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What we as educators want to do is get people to think more structurally.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Give examples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C087B-DDDD-1C42-A202-C58D6E17E82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76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around 10:00 </a:t>
            </a:r>
          </a:p>
          <a:p>
            <a:endParaRPr lang="en-US" dirty="0"/>
          </a:p>
          <a:p>
            <a:pPr lvl="0"/>
            <a:r>
              <a:rPr lang="en-US" dirty="0"/>
              <a:t>Share wisdom on </a:t>
            </a:r>
            <a:r>
              <a:rPr lang="en-US" dirty="0" err="1"/>
              <a:t>BackChannelChat.com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C087B-DDDD-1C42-A202-C58D6E17E82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253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Pedagogy 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Racial consciousness raising  (needing to help students get to a place of readiness to have this conversation)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Importance of cross racial conversations  (challenge of POCI bearing their soul, risking microaggressions,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to develop this  </a:t>
            </a:r>
          </a:p>
          <a:p>
            <a:pPr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Nuggets</a:t>
            </a:r>
          </a:p>
          <a:p>
            <a:pPr lvl="1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Mandate a space for everyone to speak and be heard - rethink what class discussion looks like </a:t>
            </a:r>
          </a:p>
          <a:p>
            <a:pPr lvl="1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Modeling vulnerability and growth</a:t>
            </a:r>
          </a:p>
          <a:p>
            <a:pPr lvl="1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teaching properly with a certain level of racial consciousness </a:t>
            </a:r>
          </a:p>
          <a:p>
            <a:pPr lvl="1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Create dissonance – by Moving  beyond comfort zone</a:t>
            </a:r>
          </a:p>
          <a:p>
            <a:pPr lvl="1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Need for administrative support and focus on White supremacy: Ability to push back on curriculum, challenge oppressive structures, </a:t>
            </a:r>
          </a:p>
          <a:p>
            <a:pPr lvl="1" rtl="0" fontAlgn="ctr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ctr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1" rtl="0" fontAlgn="ctr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C087B-DDDD-1C42-A202-C58D6E17E8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0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1C087B-DDDD-1C42-A202-C58D6E17E8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2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0B31-FCCB-D845-8D78-8C5187C698B8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BAD-EDEC-3942-A7FA-4514DA7F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4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0B31-FCCB-D845-8D78-8C5187C698B8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BAD-EDEC-3942-A7FA-4514DA7F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166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0B31-FCCB-D845-8D78-8C5187C698B8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BAD-EDEC-3942-A7FA-4514DA7F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922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0B31-FCCB-D845-8D78-8C5187C698B8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BAD-EDEC-3942-A7FA-4514DA7F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4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0B31-FCCB-D845-8D78-8C5187C698B8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BAD-EDEC-3942-A7FA-4514DA7F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256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0B31-FCCB-D845-8D78-8C5187C698B8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BAD-EDEC-3942-A7FA-4514DA7F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900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0B31-FCCB-D845-8D78-8C5187C698B8}" type="datetimeFigureOut">
              <a:rPr lang="en-US" smtClean="0"/>
              <a:t>6/18/19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BAD-EDEC-3942-A7FA-4514DA7F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241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0B31-FCCB-D845-8D78-8C5187C698B8}" type="datetimeFigureOut">
              <a:rPr lang="en-US" smtClean="0"/>
              <a:t>6/18/19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BAD-EDEC-3942-A7FA-4514DA7F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412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0B31-FCCB-D845-8D78-8C5187C698B8}" type="datetimeFigureOut">
              <a:rPr lang="en-US" smtClean="0"/>
              <a:t>6/18/19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BAD-EDEC-3942-A7FA-4514DA7F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26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0B31-FCCB-D845-8D78-8C5187C698B8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BAD-EDEC-3942-A7FA-4514DA7F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125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60B31-FCCB-D845-8D78-8C5187C698B8}" type="datetimeFigureOut">
              <a:rPr lang="en-US" smtClean="0"/>
              <a:t>6/18/19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12BAD-EDEC-3942-A7FA-4514DA7F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6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60B31-FCCB-D845-8D78-8C5187C698B8}" type="datetimeFigureOut">
              <a:rPr lang="en-US" smtClean="0"/>
              <a:t>6/18/19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12BAD-EDEC-3942-A7FA-4514DA7F68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81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sa/3.0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fr.socialisme.be/50496/black-panther-quand-la-lutte-transforme-la-realite-et-la-fic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7">
            <a:extLst>
              <a:ext uri="{FF2B5EF4-FFF2-40B4-BE49-F238E27FC236}">
                <a16:creationId xmlns:a16="http://schemas.microsoft.com/office/drawing/2014/main" id="{E20EB187-900F-4AF5-813B-101456D9F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picture containing photo, text&#10;&#10;Description automatically generated">
            <a:extLst>
              <a:ext uri="{FF2B5EF4-FFF2-40B4-BE49-F238E27FC236}">
                <a16:creationId xmlns:a16="http://schemas.microsoft.com/office/drawing/2014/main" id="{955DA25E-AB55-944D-8F9E-D15727EEA3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b="5363"/>
          <a:stretch/>
        </p:blipFill>
        <p:spPr>
          <a:xfrm>
            <a:off x="20" y="1"/>
            <a:ext cx="9143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0511" y="1200152"/>
            <a:ext cx="5172879" cy="4457696"/>
          </a:xfrm>
        </p:spPr>
        <p:txBody>
          <a:bodyPr anchor="ctr"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900" b="1">
                <a:solidFill>
                  <a:srgbClr val="FFFFFF"/>
                </a:solidFill>
              </a:rPr>
              <a:t>Equity Through the Arts: Change Starts With/In Us</a:t>
            </a:r>
            <a:r>
              <a:rPr lang="en-US" sz="4900">
                <a:solidFill>
                  <a:srgbClr val="FFFFFF"/>
                </a:solidFill>
              </a:rPr>
              <a:t> </a:t>
            </a:r>
            <a:br>
              <a:rPr lang="en-US" sz="4900">
                <a:solidFill>
                  <a:srgbClr val="FFFFFF"/>
                </a:solidFill>
              </a:rPr>
            </a:br>
            <a:r>
              <a:rPr lang="en-US" sz="4900">
                <a:solidFill>
                  <a:srgbClr val="FFFFFF"/>
                </a:solidFill>
              </a:rPr>
              <a:t>A Dialogue Across Identities              </a:t>
            </a:r>
            <a:br>
              <a:rPr lang="en-US" sz="4900">
                <a:solidFill>
                  <a:srgbClr val="FFFFFF"/>
                </a:solidFill>
              </a:rPr>
            </a:br>
            <a:endParaRPr lang="en-US" sz="4900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7472" y="1200152"/>
            <a:ext cx="2112401" cy="4457696"/>
          </a:xfrm>
        </p:spPr>
        <p:txBody>
          <a:bodyPr anchor="ctr">
            <a:normAutofit/>
          </a:bodyPr>
          <a:lstStyle/>
          <a:p>
            <a:pPr algn="r"/>
            <a:r>
              <a:rPr lang="en-US" sz="2400">
                <a:solidFill>
                  <a:srgbClr val="FFFFFF"/>
                </a:solidFill>
              </a:rPr>
              <a:t>Stephen Brookfield, Ph.D. </a:t>
            </a:r>
          </a:p>
          <a:p>
            <a:pPr algn="r"/>
            <a:r>
              <a:rPr lang="en-US" sz="2400">
                <a:solidFill>
                  <a:srgbClr val="FFFFFF"/>
                </a:solidFill>
              </a:rPr>
              <a:t>Bryana H. French, Ph.D.</a:t>
            </a:r>
          </a:p>
          <a:p>
            <a:pPr algn="r"/>
            <a:r>
              <a:rPr lang="en-US" sz="2400">
                <a:solidFill>
                  <a:srgbClr val="FFFFFF"/>
                </a:solidFill>
              </a:rPr>
              <a:t>University of St. Thomas</a:t>
            </a:r>
          </a:p>
        </p:txBody>
      </p:sp>
      <p:cxnSp>
        <p:nvCxnSpPr>
          <p:cNvPr id="38" name="Straight Connector 29">
            <a:extLst>
              <a:ext uri="{FF2B5EF4-FFF2-40B4-BE49-F238E27FC236}">
                <a16:creationId xmlns:a16="http://schemas.microsoft.com/office/drawing/2014/main" id="{624D17C8-E9C2-48A4-AA36-D7048A6CC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41918" y="2286000"/>
            <a:ext cx="0" cy="22860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9946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FFFFFF"/>
                </a:solidFill>
              </a:rPr>
              <a:t>Continual Audience Participation </a:t>
            </a:r>
            <a:br>
              <a:rPr lang="en-US" sz="1800" b="1" dirty="0">
                <a:solidFill>
                  <a:srgbClr val="FFFFFF"/>
                </a:solidFill>
              </a:rPr>
            </a:br>
            <a:br>
              <a:rPr lang="en-US" sz="1800" b="1" i="1" dirty="0">
                <a:solidFill>
                  <a:srgbClr val="FFFFFF"/>
                </a:solidFill>
              </a:rPr>
            </a:br>
            <a:r>
              <a:rPr lang="en-US" sz="1800" b="1" i="1" dirty="0" err="1">
                <a:solidFill>
                  <a:srgbClr val="FFFFFF"/>
                </a:solidFill>
              </a:rPr>
              <a:t>Backchannelchat.com</a:t>
            </a:r>
            <a:endParaRPr lang="en-US" sz="1800" b="1" i="1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EFC9FC-3D79-4D6B-9F3B-5104032A52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9341884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2910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>
            <a:extLst>
              <a:ext uri="{FF2B5EF4-FFF2-40B4-BE49-F238E27FC236}">
                <a16:creationId xmlns:a16="http://schemas.microsoft.com/office/drawing/2014/main" id="{99899462-FC16-43B0-966B-FCA2634507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490721" y="478232"/>
            <a:ext cx="5275591" cy="5918673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3321" y="1053711"/>
            <a:ext cx="4229246" cy="142444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FFFFFF"/>
                </a:solidFill>
              </a:rPr>
              <a:t>Perspectives on Arts in Social Justice Pedagogy</a:t>
            </a:r>
          </a:p>
        </p:txBody>
      </p:sp>
      <p:pic>
        <p:nvPicPr>
          <p:cNvPr id="20" name="Picture 1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DD3135C-1FBE-974B-AF85-F00FEC0CB8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1414" y="1100576"/>
            <a:ext cx="2747048" cy="1545214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AAFEA932-2DF1-410C-A00A-7A1E7DBF75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72573" y="2639023"/>
            <a:ext cx="342183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erson standing on a stage&#10;&#10;Description automatically generated">
            <a:extLst>
              <a:ext uri="{FF2B5EF4-FFF2-40B4-BE49-F238E27FC236}">
                <a16:creationId xmlns:a16="http://schemas.microsoft.com/office/drawing/2014/main" id="{6F85E9BD-0920-F64A-9132-FEF5446878B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65" r="649" b="4"/>
          <a:stretch/>
        </p:blipFill>
        <p:spPr>
          <a:xfrm>
            <a:off x="361414" y="4277711"/>
            <a:ext cx="2747048" cy="141323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3321" y="2799889"/>
            <a:ext cx="4310390" cy="2987543"/>
          </a:xfrm>
        </p:spPr>
        <p:txBody>
          <a:bodyPr anchor="t">
            <a:normAutofit/>
          </a:bodyPr>
          <a:lstStyle/>
          <a:p>
            <a:r>
              <a:rPr lang="en-US" sz="2100" dirty="0">
                <a:solidFill>
                  <a:srgbClr val="FFFFFF"/>
                </a:solidFill>
              </a:rPr>
              <a:t>Art as healing justice </a:t>
            </a:r>
          </a:p>
          <a:p>
            <a:pPr marL="0" indent="0">
              <a:buNone/>
            </a:pPr>
            <a:endParaRPr lang="en-US" sz="2100" dirty="0">
              <a:solidFill>
                <a:srgbClr val="FFFFFF"/>
              </a:solidFill>
            </a:endParaRPr>
          </a:p>
          <a:p>
            <a:endParaRPr lang="en-US" sz="2100" dirty="0">
              <a:solidFill>
                <a:srgbClr val="FFFFFF"/>
              </a:solidFill>
            </a:endParaRPr>
          </a:p>
          <a:p>
            <a:endParaRPr lang="en-US" sz="2100" dirty="0">
              <a:solidFill>
                <a:srgbClr val="FFFFFF"/>
              </a:solidFill>
            </a:endParaRPr>
          </a:p>
          <a:p>
            <a:endParaRPr lang="en-US" sz="2100" dirty="0">
              <a:solidFill>
                <a:srgbClr val="FFFFFF"/>
              </a:solidFill>
            </a:endParaRPr>
          </a:p>
          <a:p>
            <a:r>
              <a:rPr lang="en-US" sz="2100" dirty="0">
                <a:solidFill>
                  <a:srgbClr val="FFFFFF"/>
                </a:solidFill>
              </a:rPr>
              <a:t>Herbert Marcuse</a:t>
            </a:r>
          </a:p>
          <a:p>
            <a:endParaRPr lang="en-US" sz="2100" dirty="0">
              <a:solidFill>
                <a:srgbClr val="FFFFFF"/>
              </a:solidFill>
            </a:endParaRPr>
          </a:p>
          <a:p>
            <a:endParaRPr lang="en-US" sz="2100" dirty="0">
              <a:solidFill>
                <a:srgbClr val="FFFFF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FD8FA1-B529-3743-A666-C78B1BB4B5B1}"/>
              </a:ext>
            </a:extLst>
          </p:cNvPr>
          <p:cNvSpPr txBox="1"/>
          <p:nvPr/>
        </p:nvSpPr>
        <p:spPr>
          <a:xfrm>
            <a:off x="668371" y="2445735"/>
            <a:ext cx="24400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fr.socialisme.be/50496/black-panther-quand-la-lutte-transforme-la-realite-et-la-fi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454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F2093C-4777-8A46-ADC6-F8B2E8FE1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3700" dirty="0">
                <a:solidFill>
                  <a:srgbClr val="FFFFFF"/>
                </a:solidFill>
              </a:rPr>
              <a:t>DISCUSSION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13791C-0037-4210-99D2-26C798CB6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5323960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69194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E1FC7B4-E4A7-4452-B413-1A623E3A7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9144000" cy="6861324"/>
          </a:xfrm>
          <a:prstGeom prst="rect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eeform 13">
            <a:extLst>
              <a:ext uri="{FF2B5EF4-FFF2-40B4-BE49-F238E27FC236}">
                <a16:creationId xmlns:a16="http://schemas.microsoft.com/office/drawing/2014/main" id="{E0709AF0-24F0-4486-B189-BE6386BD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840065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11">
            <a:extLst>
              <a:ext uri="{FF2B5EF4-FFF2-40B4-BE49-F238E27FC236}">
                <a16:creationId xmlns:a16="http://schemas.microsoft.com/office/drawing/2014/main" id="{FBE3B62F-5853-4A3C-B050-6186351A7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68605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751" y="448253"/>
            <a:ext cx="7890527" cy="13255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/>
              <a:t>White Supremacy and Patriarchy as Cultural Frames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69" y="2039407"/>
            <a:ext cx="4451350" cy="4217940"/>
          </a:xfrm>
        </p:spPr>
        <p:txBody>
          <a:bodyPr>
            <a:noAutofit/>
          </a:bodyPr>
          <a:lstStyle/>
          <a:p>
            <a:r>
              <a:rPr lang="en-US" sz="2000" b="1" dirty="0"/>
              <a:t>bell hooks</a:t>
            </a:r>
            <a:r>
              <a:rPr lang="en-US" sz="2000" dirty="0"/>
              <a:t>: interlocking systems of domination as “imperialist White supremacist capitalist patriarchy”</a:t>
            </a:r>
          </a:p>
          <a:p>
            <a:endParaRPr lang="en-US" sz="2000" dirty="0"/>
          </a:p>
          <a:p>
            <a:r>
              <a:rPr lang="en-US" sz="2000" b="1" dirty="0"/>
              <a:t>White Supremacy</a:t>
            </a:r>
            <a:r>
              <a:rPr lang="en-US" sz="2000" dirty="0"/>
              <a:t>: embedded in how institutions work, assumptions that Whites should ‘naturally’ be in positions of power &amp; have the responsibility of making decisions for the rest of us</a:t>
            </a:r>
          </a:p>
          <a:p>
            <a:endParaRPr lang="en-US" sz="2000" dirty="0"/>
          </a:p>
          <a:p>
            <a:r>
              <a:rPr lang="en-US" sz="2000" dirty="0"/>
              <a:t>Substitute ‘men’ for Whites &amp; ‘women’ for People of Color &amp; you have a definition of </a:t>
            </a:r>
            <a:r>
              <a:rPr lang="en-US" sz="2000" b="1" dirty="0"/>
              <a:t>Patriarchy</a:t>
            </a:r>
            <a:r>
              <a:rPr lang="en-US" sz="2000" dirty="0"/>
              <a:t> 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2671ECD-EE01-D846-BDCC-F23005901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162363" y="2730452"/>
            <a:ext cx="3352915" cy="252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52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5B336162-B533-4EFE-8BB3-8EBB4A5E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98578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2335" y="2745736"/>
            <a:ext cx="2774103" cy="1366528"/>
          </a:xfrm>
          <a:solidFill>
            <a:srgbClr val="FFFFFF"/>
          </a:solidFill>
          <a:ln w="25400" cap="sq">
            <a:solidFill>
              <a:srgbClr val="404040"/>
            </a:solidFill>
            <a:miter lim="800000"/>
          </a:ln>
        </p:spPr>
        <p:txBody>
          <a:bodyPr>
            <a:normAutofit/>
          </a:bodyPr>
          <a:lstStyle/>
          <a:p>
            <a:r>
              <a:rPr lang="en-US" sz="2600" b="1" i="1">
                <a:solidFill>
                  <a:srgbClr val="262626"/>
                </a:solidFill>
              </a:rPr>
              <a:t>White Supremacy and Patriarchy in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6886" y="802638"/>
            <a:ext cx="4056522" cy="52527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100"/>
              <a:t>Equity work often diverted to focus on inclusion &amp; diversity without focusing on oppressive hegemonic actions &amp; structures. </a:t>
            </a:r>
          </a:p>
        </p:txBody>
      </p:sp>
    </p:spTree>
    <p:extLst>
      <p:ext uri="{BB962C8B-B14F-4D97-AF65-F5344CB8AC3E}">
        <p14:creationId xmlns:p14="http://schemas.microsoft.com/office/powerpoint/2010/main" val="29855035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E0F7CB-2A22-9546-95A5-4BC511454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>
            <a:normAutofit/>
          </a:bodyPr>
          <a:lstStyle/>
          <a:p>
            <a:r>
              <a:rPr lang="en-US"/>
              <a:t>Discussion </a:t>
            </a:r>
            <a:endParaRPr lang="en-US" dirty="0"/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EC51F520-244C-482F-AA7E-281A21643B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095127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5066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3072" y="470925"/>
            <a:ext cx="3285756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271" y="1012004"/>
            <a:ext cx="2562119" cy="4795408"/>
          </a:xfrm>
        </p:spPr>
        <p:txBody>
          <a:bodyPr>
            <a:normAutofit/>
          </a:bodyPr>
          <a:lstStyle/>
          <a:p>
            <a:r>
              <a:rPr lang="en-US" sz="3700" b="1" i="1">
                <a:solidFill>
                  <a:srgbClr val="FFFFFF"/>
                </a:solidFill>
              </a:rPr>
              <a:t>Our Educational Practice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81E3D93B-19B1-47E9-8D27-B29C9C183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476627"/>
              </p:ext>
            </p:extLst>
          </p:nvPr>
        </p:nvGraphicFramePr>
        <p:xfrm>
          <a:off x="3895725" y="470924"/>
          <a:ext cx="4885203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70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D70B121-56F4-4848-B38B-182089D909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8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63877"/>
            <a:ext cx="2862064" cy="4930246"/>
          </a:xfrm>
        </p:spPr>
        <p:txBody>
          <a:bodyPr>
            <a:normAutofit/>
          </a:bodyPr>
          <a:lstStyle/>
          <a:p>
            <a:pPr algn="r"/>
            <a:r>
              <a:rPr lang="en-US" b="1" i="1" dirty="0">
                <a:solidFill>
                  <a:schemeClr val="accent1"/>
                </a:solidFill>
              </a:rPr>
              <a:t>Selected References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D72A2C9-F3CA-4216-8BAD-FA4C970C3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2057400"/>
            <a:ext cx="0" cy="27432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2023" y="963877"/>
            <a:ext cx="4783327" cy="4930246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1900" dirty="0"/>
              <a:t>Brookfield, S. and Associates (2018). </a:t>
            </a:r>
            <a:r>
              <a:rPr lang="en-US" sz="1900" i="1" dirty="0"/>
              <a:t>Teaching Race: Helping Students Unmask &amp; Challenge Racism. </a:t>
            </a:r>
            <a:r>
              <a:rPr lang="en-US" sz="1900" dirty="0"/>
              <a:t>San Francisco, CA: Jossey-Bass.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Brookfield, S. &amp; </a:t>
            </a:r>
            <a:r>
              <a:rPr lang="en-US" sz="1900" dirty="0" err="1"/>
              <a:t>Preskill</a:t>
            </a:r>
            <a:r>
              <a:rPr lang="en-US" sz="1900" dirty="0"/>
              <a:t>, S. (2017). </a:t>
            </a:r>
            <a:r>
              <a:rPr lang="en-US" sz="1900" i="1" dirty="0"/>
              <a:t>The Discussion Book: 50 Great Ways to Get People Talking.  </a:t>
            </a:r>
            <a:r>
              <a:rPr lang="en-US" sz="1900" dirty="0"/>
              <a:t>San Francisco, CA: Jossey-Bass.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Brookfield, S. &amp; Hess, M. (In Press). </a:t>
            </a:r>
            <a:r>
              <a:rPr lang="en-US" sz="1900" i="1" dirty="0"/>
              <a:t>Creating an Anti-Racist White Identity. </a:t>
            </a:r>
            <a:r>
              <a:rPr lang="en-US" sz="1900" dirty="0"/>
              <a:t>Stylus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French, B. H. et al. (2019). Toward a psychological framework of radical healing. </a:t>
            </a:r>
            <a:r>
              <a:rPr lang="en-US" sz="1900" i="1" dirty="0"/>
              <a:t>The Counseling Psychologist. </a:t>
            </a:r>
            <a:endParaRPr lang="en-US" sz="1900" dirty="0"/>
          </a:p>
          <a:p>
            <a:pPr>
              <a:lnSpc>
                <a:spcPct val="90000"/>
              </a:lnSpc>
            </a:pPr>
            <a:r>
              <a:rPr lang="en-US" sz="1900" dirty="0"/>
              <a:t>Hooks, B. (1994). </a:t>
            </a:r>
            <a:r>
              <a:rPr lang="en-US" sz="1900" i="1" dirty="0"/>
              <a:t>Teaching to Transg</a:t>
            </a:r>
            <a:r>
              <a:rPr lang="en-US" sz="1900" dirty="0"/>
              <a:t>ress. New York, NY: Routledge. </a:t>
            </a:r>
          </a:p>
          <a:p>
            <a:pPr>
              <a:lnSpc>
                <a:spcPct val="90000"/>
              </a:lnSpc>
            </a:pPr>
            <a:r>
              <a:rPr lang="en-US" sz="1900" dirty="0"/>
              <a:t>Marcuse, H. (1978) </a:t>
            </a:r>
            <a:r>
              <a:rPr lang="en-US" sz="1900" i="1" dirty="0"/>
              <a:t>The Aesthetic Dimension</a:t>
            </a:r>
            <a:r>
              <a:rPr lang="en-US" sz="1900" dirty="0"/>
              <a:t>. Boston: Beacon Press </a:t>
            </a:r>
          </a:p>
        </p:txBody>
      </p:sp>
    </p:spTree>
    <p:extLst>
      <p:ext uri="{BB962C8B-B14F-4D97-AF65-F5344CB8AC3E}">
        <p14:creationId xmlns:p14="http://schemas.microsoft.com/office/powerpoint/2010/main" val="501851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698</Words>
  <Application>Microsoft Macintosh PowerPoint</Application>
  <PresentationFormat>On-screen Show (4:3)</PresentationFormat>
  <Paragraphs>105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Equity Through the Arts: Change Starts With/In Us  A Dialogue Across Identities               </vt:lpstr>
      <vt:lpstr>Continual Audience Participation   Backchannelchat.com</vt:lpstr>
      <vt:lpstr>Perspectives on Arts in Social Justice Pedagogy</vt:lpstr>
      <vt:lpstr>DISCUSSION</vt:lpstr>
      <vt:lpstr>White Supremacy and Patriarchy as Cultural Frames</vt:lpstr>
      <vt:lpstr>White Supremacy and Patriarchy in Action</vt:lpstr>
      <vt:lpstr>Discussion </vt:lpstr>
      <vt:lpstr>Our Educational Practice</vt:lpstr>
      <vt:lpstr>Selected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Equity Through the Arts: Change Starts With/In Us  A Dialogue Across Identities               </dc:title>
  <dc:creator>French, Bryana H.</dc:creator>
  <cp:lastModifiedBy>French, Bryana H.</cp:lastModifiedBy>
  <cp:revision>1</cp:revision>
  <dcterms:created xsi:type="dcterms:W3CDTF">2019-06-19T01:31:15Z</dcterms:created>
  <dcterms:modified xsi:type="dcterms:W3CDTF">2019-06-19T01:31:26Z</dcterms:modified>
</cp:coreProperties>
</file>